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Fry's Baskerville" panose="02020602070505020303" pitchFamily="18" charset="0"/>
      <p:regular r:id="rId13"/>
    </p:embeddedFont>
    <p:embeddedFont>
      <p:font typeface="Sloop Script Pro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81767" y="2790677"/>
            <a:ext cx="1072780" cy="5086455"/>
          </a:xfrm>
          <a:custGeom>
            <a:avLst/>
            <a:gdLst/>
            <a:ahLst/>
            <a:cxnLst/>
            <a:rect l="l" t="t" r="r" b="b"/>
            <a:pathLst>
              <a:path w="1072780" h="5086455">
                <a:moveTo>
                  <a:pt x="0" y="0"/>
                </a:moveTo>
                <a:lnTo>
                  <a:pt x="1072780" y="0"/>
                </a:lnTo>
                <a:lnTo>
                  <a:pt x="1072780" y="5086454"/>
                </a:lnTo>
                <a:lnTo>
                  <a:pt x="0" y="5086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TextBox 3"/>
          <p:cNvSpPr txBox="1"/>
          <p:nvPr/>
        </p:nvSpPr>
        <p:spPr>
          <a:xfrm>
            <a:off x="1028946" y="3532071"/>
            <a:ext cx="11686508" cy="4064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89"/>
              </a:lnSpc>
              <a:spcBef>
                <a:spcPct val="0"/>
              </a:spcBef>
            </a:pPr>
            <a:r>
              <a:rPr lang="en-US" sz="23777">
                <a:solidFill>
                  <a:srgbClr val="000000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Ellish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216301"/>
            <a:ext cx="12741795" cy="1847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97"/>
              </a:lnSpc>
              <a:spcBef>
                <a:spcPct val="0"/>
              </a:spcBef>
            </a:pPr>
            <a:r>
              <a:rPr lang="en-US" sz="10784" spc="-539">
                <a:solidFill>
                  <a:srgbClr val="09162B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BILLIE</a:t>
            </a:r>
          </a:p>
        </p:txBody>
      </p:sp>
      <p:sp>
        <p:nvSpPr>
          <p:cNvPr id="5" name="Freeform 5"/>
          <p:cNvSpPr/>
          <p:nvPr/>
        </p:nvSpPr>
        <p:spPr>
          <a:xfrm>
            <a:off x="10997968" y="2790677"/>
            <a:ext cx="1072780" cy="5086455"/>
          </a:xfrm>
          <a:custGeom>
            <a:avLst/>
            <a:gdLst/>
            <a:ahLst/>
            <a:cxnLst/>
            <a:rect l="l" t="t" r="r" b="b"/>
            <a:pathLst>
              <a:path w="1072780" h="5086455">
                <a:moveTo>
                  <a:pt x="0" y="0"/>
                </a:moveTo>
                <a:lnTo>
                  <a:pt x="1072780" y="0"/>
                </a:lnTo>
                <a:lnTo>
                  <a:pt x="1072780" y="5086454"/>
                </a:lnTo>
                <a:lnTo>
                  <a:pt x="0" y="5086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2074118">
            <a:off x="-3877076" y="-1455375"/>
            <a:ext cx="7315200" cy="3391593"/>
          </a:xfrm>
          <a:custGeom>
            <a:avLst/>
            <a:gdLst/>
            <a:ahLst/>
            <a:cxnLst/>
            <a:rect l="l" t="t" r="r" b="b"/>
            <a:pathLst>
              <a:path w="7315200" h="3391593">
                <a:moveTo>
                  <a:pt x="0" y="0"/>
                </a:moveTo>
                <a:lnTo>
                  <a:pt x="7315200" y="0"/>
                </a:lnTo>
                <a:lnTo>
                  <a:pt x="7315200" y="3391593"/>
                </a:lnTo>
                <a:lnTo>
                  <a:pt x="0" y="3391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12901761" y="-186263"/>
            <a:ext cx="5386239" cy="10473263"/>
          </a:xfrm>
          <a:custGeom>
            <a:avLst/>
            <a:gdLst/>
            <a:ahLst/>
            <a:cxnLst/>
            <a:rect l="l" t="t" r="r" b="b"/>
            <a:pathLst>
              <a:path w="5386239" h="10473263">
                <a:moveTo>
                  <a:pt x="0" y="0"/>
                </a:moveTo>
                <a:lnTo>
                  <a:pt x="5386239" y="0"/>
                </a:lnTo>
                <a:lnTo>
                  <a:pt x="5386239" y="10473263"/>
                </a:lnTo>
                <a:lnTo>
                  <a:pt x="0" y="104732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687" r="-4687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2074118">
            <a:off x="13218184" y="730055"/>
            <a:ext cx="7315200" cy="3391593"/>
          </a:xfrm>
          <a:custGeom>
            <a:avLst/>
            <a:gdLst/>
            <a:ahLst/>
            <a:cxnLst/>
            <a:rect l="l" t="t" r="r" b="b"/>
            <a:pathLst>
              <a:path w="7315200" h="3391593">
                <a:moveTo>
                  <a:pt x="0" y="0"/>
                </a:moveTo>
                <a:lnTo>
                  <a:pt x="7315200" y="0"/>
                </a:lnTo>
                <a:lnTo>
                  <a:pt x="7315200" y="3391592"/>
                </a:lnTo>
                <a:lnTo>
                  <a:pt x="0" y="33915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TextBox 9"/>
          <p:cNvSpPr txBox="1"/>
          <p:nvPr/>
        </p:nvSpPr>
        <p:spPr>
          <a:xfrm>
            <a:off x="5308877" y="7810456"/>
            <a:ext cx="4181440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spc="-139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BY: ANITTA, KATE ANTHONY Y EMMANUEL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14488" y="1130849"/>
            <a:ext cx="7633959" cy="325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21"/>
              </a:lnSpc>
              <a:spcBef>
                <a:spcPct val="0"/>
              </a:spcBef>
            </a:pPr>
            <a:r>
              <a:rPr lang="en-US" sz="19015">
                <a:solidFill>
                  <a:srgbClr val="000000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Conclusión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26705" y="4547444"/>
            <a:ext cx="10222057" cy="3702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22"/>
              </a:lnSpc>
              <a:spcBef>
                <a:spcPct val="0"/>
              </a:spcBef>
            </a:pPr>
            <a:r>
              <a:rPr lang="en-US" sz="7016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Billie Ellish es una artista completa y es la novia del Anthony xd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06663" y="-487899"/>
            <a:ext cx="5479758" cy="4114800"/>
          </a:xfrm>
          <a:custGeom>
            <a:avLst/>
            <a:gdLst/>
            <a:ahLst/>
            <a:cxnLst/>
            <a:rect l="l" t="t" r="r" b="b"/>
            <a:pathLst>
              <a:path w="5479758" h="4114800">
                <a:moveTo>
                  <a:pt x="0" y="0"/>
                </a:moveTo>
                <a:lnTo>
                  <a:pt x="5479758" y="0"/>
                </a:lnTo>
                <a:lnTo>
                  <a:pt x="54797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1662240" y="6753190"/>
            <a:ext cx="7315200" cy="3391593"/>
          </a:xfrm>
          <a:custGeom>
            <a:avLst/>
            <a:gdLst/>
            <a:ahLst/>
            <a:cxnLst/>
            <a:rect l="l" t="t" r="r" b="b"/>
            <a:pathLst>
              <a:path w="7315200" h="3391593">
                <a:moveTo>
                  <a:pt x="0" y="0"/>
                </a:moveTo>
                <a:lnTo>
                  <a:pt x="7315200" y="0"/>
                </a:lnTo>
                <a:lnTo>
                  <a:pt x="7315200" y="3391593"/>
                </a:lnTo>
                <a:lnTo>
                  <a:pt x="0" y="3391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TextBox 4"/>
          <p:cNvSpPr txBox="1"/>
          <p:nvPr/>
        </p:nvSpPr>
        <p:spPr>
          <a:xfrm>
            <a:off x="2582157" y="3264951"/>
            <a:ext cx="11935629" cy="3203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143"/>
              </a:lnSpc>
              <a:spcBef>
                <a:spcPct val="0"/>
              </a:spcBef>
            </a:pPr>
            <a:r>
              <a:rPr lang="en-US" sz="18673">
                <a:solidFill>
                  <a:srgbClr val="000000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Gracias por ver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96879" y="1028026"/>
            <a:ext cx="5479758" cy="4114800"/>
          </a:xfrm>
          <a:custGeom>
            <a:avLst/>
            <a:gdLst/>
            <a:ahLst/>
            <a:cxnLst/>
            <a:rect l="l" t="t" r="r" b="b"/>
            <a:pathLst>
              <a:path w="5479758" h="4114800">
                <a:moveTo>
                  <a:pt x="0" y="0"/>
                </a:moveTo>
                <a:lnTo>
                  <a:pt x="5479758" y="0"/>
                </a:lnTo>
                <a:lnTo>
                  <a:pt x="54797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0" y="8728071"/>
            <a:ext cx="3362395" cy="1558929"/>
          </a:xfrm>
          <a:custGeom>
            <a:avLst/>
            <a:gdLst/>
            <a:ahLst/>
            <a:cxnLst/>
            <a:rect l="l" t="t" r="r" b="b"/>
            <a:pathLst>
              <a:path w="3362395" h="1558929">
                <a:moveTo>
                  <a:pt x="0" y="0"/>
                </a:moveTo>
                <a:lnTo>
                  <a:pt x="3362395" y="0"/>
                </a:lnTo>
                <a:lnTo>
                  <a:pt x="3362395" y="1558929"/>
                </a:lnTo>
                <a:lnTo>
                  <a:pt x="0" y="1558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TextBox 4"/>
          <p:cNvSpPr txBox="1"/>
          <p:nvPr/>
        </p:nvSpPr>
        <p:spPr>
          <a:xfrm>
            <a:off x="4601061" y="610355"/>
            <a:ext cx="6169264" cy="214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573"/>
              </a:lnSpc>
              <a:spcBef>
                <a:spcPct val="0"/>
              </a:spcBef>
            </a:pPr>
            <a:r>
              <a:rPr lang="en-US" sz="12552">
                <a:solidFill>
                  <a:srgbClr val="000000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Introducción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04948" y="3141067"/>
            <a:ext cx="7464908" cy="4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05242" lvl="1" indent="-502621" algn="l">
              <a:lnSpc>
                <a:spcPts val="6518"/>
              </a:lnSpc>
              <a:buFont typeface="Arial"/>
              <a:buChar char="•"/>
            </a:pPr>
            <a:r>
              <a:rPr lang="en-US" sz="4656" spc="-232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¿Quién es? </a:t>
            </a:r>
          </a:p>
          <a:p>
            <a:pPr marL="1005242" lvl="1" indent="-502621" algn="l">
              <a:lnSpc>
                <a:spcPts val="6518"/>
              </a:lnSpc>
              <a:buFont typeface="Arial"/>
              <a:buChar char="•"/>
            </a:pPr>
            <a:r>
              <a:rPr lang="en-US" sz="4656" spc="-232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Logros</a:t>
            </a:r>
          </a:p>
          <a:p>
            <a:pPr marL="1005242" lvl="1" indent="-502621" algn="l">
              <a:lnSpc>
                <a:spcPts val="6518"/>
              </a:lnSpc>
              <a:buFont typeface="Arial"/>
              <a:buChar char="•"/>
            </a:pPr>
            <a:r>
              <a:rPr lang="en-US" sz="4656" spc="-232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Discapacidad</a:t>
            </a:r>
          </a:p>
          <a:p>
            <a:pPr marL="1005242" lvl="1" indent="-502621" algn="l">
              <a:lnSpc>
                <a:spcPts val="6518"/>
              </a:lnSpc>
              <a:buFont typeface="Arial"/>
              <a:buChar char="•"/>
            </a:pPr>
            <a:r>
              <a:rPr lang="en-US" sz="4656" spc="-232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Carrera Musical</a:t>
            </a:r>
          </a:p>
          <a:p>
            <a:pPr marL="1005242" lvl="1" indent="-502621" algn="l">
              <a:lnSpc>
                <a:spcPts val="6518"/>
              </a:lnSpc>
              <a:buFont typeface="Arial"/>
              <a:buChar char="•"/>
            </a:pPr>
            <a:r>
              <a:rPr lang="en-US" sz="4656" spc="-232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Mini Juego</a:t>
            </a:r>
          </a:p>
          <a:p>
            <a:pPr marL="1005242" lvl="1" indent="-502621" algn="l">
              <a:lnSpc>
                <a:spcPts val="6518"/>
              </a:lnSpc>
              <a:buFont typeface="Arial"/>
              <a:buChar char="•"/>
            </a:pPr>
            <a:r>
              <a:rPr lang="en-US" sz="4656" spc="-232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Conclusión</a:t>
            </a:r>
          </a:p>
        </p:txBody>
      </p:sp>
      <p:sp>
        <p:nvSpPr>
          <p:cNvPr id="6" name="Freeform 6"/>
          <p:cNvSpPr/>
          <p:nvPr/>
        </p:nvSpPr>
        <p:spPr>
          <a:xfrm>
            <a:off x="14925605" y="0"/>
            <a:ext cx="3362395" cy="1558929"/>
          </a:xfrm>
          <a:custGeom>
            <a:avLst/>
            <a:gdLst/>
            <a:ahLst/>
            <a:cxnLst/>
            <a:rect l="l" t="t" r="r" b="b"/>
            <a:pathLst>
              <a:path w="3362395" h="1558929">
                <a:moveTo>
                  <a:pt x="0" y="0"/>
                </a:moveTo>
                <a:lnTo>
                  <a:pt x="3362395" y="0"/>
                </a:lnTo>
                <a:lnTo>
                  <a:pt x="3362395" y="1558929"/>
                </a:lnTo>
                <a:lnTo>
                  <a:pt x="0" y="15589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8094" y="-1407881"/>
            <a:ext cx="7315200" cy="3391593"/>
          </a:xfrm>
          <a:custGeom>
            <a:avLst/>
            <a:gdLst/>
            <a:ahLst/>
            <a:cxnLst/>
            <a:rect l="l" t="t" r="r" b="b"/>
            <a:pathLst>
              <a:path w="7315200" h="3391593">
                <a:moveTo>
                  <a:pt x="0" y="0"/>
                </a:moveTo>
                <a:lnTo>
                  <a:pt x="7315200" y="0"/>
                </a:lnTo>
                <a:lnTo>
                  <a:pt x="7315200" y="3391593"/>
                </a:lnTo>
                <a:lnTo>
                  <a:pt x="0" y="3391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310004" y="2938723"/>
            <a:ext cx="5380463" cy="5380463"/>
          </a:xfrm>
          <a:custGeom>
            <a:avLst/>
            <a:gdLst/>
            <a:ahLst/>
            <a:cxnLst/>
            <a:rect l="l" t="t" r="r" b="b"/>
            <a:pathLst>
              <a:path w="5380463" h="5380463">
                <a:moveTo>
                  <a:pt x="0" y="0"/>
                </a:moveTo>
                <a:lnTo>
                  <a:pt x="5380463" y="0"/>
                </a:lnTo>
                <a:lnTo>
                  <a:pt x="5380463" y="5380464"/>
                </a:lnTo>
                <a:lnTo>
                  <a:pt x="0" y="53804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0477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4" name="TextBox 4"/>
          <p:cNvSpPr txBox="1"/>
          <p:nvPr/>
        </p:nvSpPr>
        <p:spPr>
          <a:xfrm>
            <a:off x="5955881" y="-1438275"/>
            <a:ext cx="9507964" cy="437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573"/>
              </a:lnSpc>
            </a:pPr>
            <a:endParaRPr/>
          </a:p>
          <a:p>
            <a:pPr algn="r">
              <a:lnSpc>
                <a:spcPts val="17573"/>
              </a:lnSpc>
              <a:spcBef>
                <a:spcPct val="0"/>
              </a:spcBef>
            </a:pPr>
            <a:r>
              <a:rPr lang="en-US" sz="12552">
                <a:solidFill>
                  <a:srgbClr val="000000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¿Quién es?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93813" y="3481842"/>
            <a:ext cx="8932046" cy="483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spc="-229" dirty="0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Billie </a:t>
            </a:r>
            <a:r>
              <a:rPr lang="en-US" sz="4599" spc="-229" dirty="0" err="1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Eilish</a:t>
            </a:r>
            <a:r>
              <a:rPr lang="en-US" sz="4599" spc="-229" dirty="0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  Pirate Baird O'Connell, </a:t>
            </a:r>
            <a:r>
              <a:rPr lang="en-US" sz="4599" spc="-229" dirty="0" err="1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conocida</a:t>
            </a:r>
            <a:r>
              <a:rPr lang="en-US" sz="4599" spc="-229" dirty="0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 </a:t>
            </a:r>
            <a:r>
              <a:rPr lang="en-US" sz="4599" spc="-229" dirty="0" err="1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simplemente</a:t>
            </a:r>
            <a:r>
              <a:rPr lang="en-US" sz="4599" spc="-229" dirty="0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 </a:t>
            </a:r>
            <a:r>
              <a:rPr lang="en-US" sz="4599" spc="-229" dirty="0" err="1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como</a:t>
            </a:r>
            <a:r>
              <a:rPr lang="en-US" sz="4599" spc="-229" dirty="0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 Billie </a:t>
            </a:r>
            <a:r>
              <a:rPr lang="en-US" sz="4599" spc="-229" dirty="0" err="1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Eilish</a:t>
            </a:r>
            <a:r>
              <a:rPr lang="en-US" sz="4599" spc="-229" dirty="0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, es </a:t>
            </a:r>
            <a:r>
              <a:rPr lang="en-US" sz="4599" spc="-229" dirty="0" err="1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una</a:t>
            </a:r>
            <a:r>
              <a:rPr lang="en-US" sz="4599" spc="-229" dirty="0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 </a:t>
            </a:r>
            <a:r>
              <a:rPr lang="en-US" sz="4599" spc="-229" dirty="0" err="1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cantante</a:t>
            </a:r>
            <a:r>
              <a:rPr lang="en-US" sz="4599" spc="-229" dirty="0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, </a:t>
            </a:r>
            <a:r>
              <a:rPr lang="en-US" sz="4599" spc="-229" dirty="0" err="1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compositora</a:t>
            </a:r>
            <a:r>
              <a:rPr lang="en-US" sz="4599" spc="-229" dirty="0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 y </a:t>
            </a:r>
            <a:r>
              <a:rPr lang="en-US" sz="4599" spc="-229" dirty="0" err="1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productora</a:t>
            </a:r>
            <a:r>
              <a:rPr lang="en-US" sz="4599" spc="-229" dirty="0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 musical </a:t>
            </a:r>
            <a:r>
              <a:rPr lang="en-US" sz="4599" spc="-229" dirty="0" err="1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estadounidense</a:t>
            </a:r>
            <a:r>
              <a:rPr lang="en-US" sz="4599" spc="-229" dirty="0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. </a:t>
            </a:r>
            <a:r>
              <a:rPr lang="en-US" sz="4599" spc="-229" dirty="0" err="1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Nacimiento</a:t>
            </a:r>
            <a:r>
              <a:rPr lang="en-US" sz="4599" spc="-229" dirty="0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: 18 de </a:t>
            </a:r>
            <a:r>
              <a:rPr lang="en-US" sz="4599" spc="-229" dirty="0" err="1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diciembre</a:t>
            </a:r>
            <a:r>
              <a:rPr lang="en-US" sz="4599" spc="-229" dirty="0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 de 2001 (edad 23 </a:t>
            </a:r>
            <a:r>
              <a:rPr lang="en-US" sz="4599" spc="-229" dirty="0" err="1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años</a:t>
            </a:r>
            <a:r>
              <a:rPr lang="en-US" sz="4599" spc="-229" dirty="0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39879" y="-1176751"/>
            <a:ext cx="5479758" cy="4114800"/>
          </a:xfrm>
          <a:custGeom>
            <a:avLst/>
            <a:gdLst/>
            <a:ahLst/>
            <a:cxnLst/>
            <a:rect l="l" t="t" r="r" b="b"/>
            <a:pathLst>
              <a:path w="5479758" h="4114800">
                <a:moveTo>
                  <a:pt x="0" y="0"/>
                </a:moveTo>
                <a:lnTo>
                  <a:pt x="5479758" y="0"/>
                </a:lnTo>
                <a:lnTo>
                  <a:pt x="54797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-1066710">
            <a:off x="10629681" y="8408933"/>
            <a:ext cx="7315200" cy="3391593"/>
          </a:xfrm>
          <a:custGeom>
            <a:avLst/>
            <a:gdLst/>
            <a:ahLst/>
            <a:cxnLst/>
            <a:rect l="l" t="t" r="r" b="b"/>
            <a:pathLst>
              <a:path w="7315200" h="3391593">
                <a:moveTo>
                  <a:pt x="0" y="0"/>
                </a:moveTo>
                <a:lnTo>
                  <a:pt x="7315200" y="0"/>
                </a:lnTo>
                <a:lnTo>
                  <a:pt x="7315200" y="3391593"/>
                </a:lnTo>
                <a:lnTo>
                  <a:pt x="0" y="3391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>
            <a:off x="2397651" y="2821205"/>
            <a:ext cx="5343862" cy="6437095"/>
          </a:xfrm>
          <a:custGeom>
            <a:avLst/>
            <a:gdLst/>
            <a:ahLst/>
            <a:cxnLst/>
            <a:rect l="l" t="t" r="r" b="b"/>
            <a:pathLst>
              <a:path w="5343862" h="6437095">
                <a:moveTo>
                  <a:pt x="0" y="0"/>
                </a:moveTo>
                <a:lnTo>
                  <a:pt x="5343862" y="0"/>
                </a:lnTo>
                <a:lnTo>
                  <a:pt x="5343862" y="6437095"/>
                </a:lnTo>
                <a:lnTo>
                  <a:pt x="0" y="64370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6293" b="-12356"/>
            </a:stretch>
          </a:blipFill>
          <a:ln w="66675" cap="sq">
            <a:solidFill>
              <a:srgbClr val="09162B"/>
            </a:solidFill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7741513" y="789901"/>
            <a:ext cx="9517787" cy="214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573"/>
              </a:lnSpc>
              <a:spcBef>
                <a:spcPct val="0"/>
              </a:spcBef>
            </a:pPr>
            <a:r>
              <a:rPr lang="en-US" sz="12552">
                <a:solidFill>
                  <a:srgbClr val="000000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Logros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0" y="3453893"/>
            <a:ext cx="8115300" cy="785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-160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Billie Eilish ha obtenido varios logros, entre ellos premios Grammy, premios Brit, premios American Music, y récords Guinness. Ganó el premio a la artista solista femenina internacional en los premios Brit en 2020 y 2021.Recibió varios premios Grammy. Recibió dos premios American Music.</a:t>
            </a:r>
          </a:p>
          <a:p>
            <a:pPr algn="l">
              <a:lnSpc>
                <a:spcPts val="4480"/>
              </a:lnSpc>
            </a:pPr>
            <a:r>
              <a:rPr lang="en-US" sz="3200" spc="-160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Recibió tres MTV Video Music Awards.</a:t>
            </a:r>
          </a:p>
          <a:p>
            <a:pPr algn="l">
              <a:lnSpc>
                <a:spcPts val="4480"/>
              </a:lnSpc>
            </a:pPr>
            <a:endParaRPr lang="en-US" sz="3200" spc="-160">
              <a:solidFill>
                <a:srgbClr val="000000"/>
              </a:solidFill>
              <a:latin typeface="Fry's Baskerville"/>
              <a:ea typeface="Fry's Baskerville"/>
              <a:cs typeface="Fry's Baskerville"/>
              <a:sym typeface="Fry's Baskerville"/>
            </a:endParaRPr>
          </a:p>
          <a:p>
            <a:pPr algn="l">
              <a:lnSpc>
                <a:spcPts val="4480"/>
              </a:lnSpc>
            </a:pPr>
            <a:endParaRPr lang="en-US" sz="3200" spc="-160">
              <a:solidFill>
                <a:srgbClr val="000000"/>
              </a:solidFill>
              <a:latin typeface="Fry's Baskerville"/>
              <a:ea typeface="Fry's Baskerville"/>
              <a:cs typeface="Fry's Baskerville"/>
              <a:sym typeface="Fry's Baskerville"/>
            </a:endParaRPr>
          </a:p>
          <a:p>
            <a:pPr algn="l">
              <a:lnSpc>
                <a:spcPts val="4480"/>
              </a:lnSpc>
            </a:pPr>
            <a:endParaRPr lang="en-US" sz="3200" spc="-160">
              <a:solidFill>
                <a:srgbClr val="000000"/>
              </a:solidFill>
              <a:latin typeface="Fry's Baskerville"/>
              <a:ea typeface="Fry's Baskerville"/>
              <a:cs typeface="Fry's Baskerville"/>
              <a:sym typeface="Fry's Baskerville"/>
            </a:endParaRPr>
          </a:p>
          <a:p>
            <a:pPr algn="l">
              <a:lnSpc>
                <a:spcPts val="4480"/>
              </a:lnSpc>
            </a:pPr>
            <a:endParaRPr lang="en-US" sz="3200" spc="-160">
              <a:solidFill>
                <a:srgbClr val="000000"/>
              </a:solidFill>
              <a:latin typeface="Fry's Baskerville"/>
              <a:ea typeface="Fry's Baskerville"/>
              <a:cs typeface="Fry's Baskerville"/>
              <a:sym typeface="Fry's Baskerville"/>
            </a:endParaRPr>
          </a:p>
          <a:p>
            <a:pPr algn="l">
              <a:lnSpc>
                <a:spcPts val="4480"/>
              </a:lnSpc>
            </a:pPr>
            <a:endParaRPr lang="en-US" sz="3200" spc="-160">
              <a:solidFill>
                <a:srgbClr val="000000"/>
              </a:solidFill>
              <a:latin typeface="Fry's Baskerville"/>
              <a:ea typeface="Fry's Baskerville"/>
              <a:cs typeface="Fry's Baskerville"/>
              <a:sym typeface="Fry's Baskerville"/>
            </a:endParaRPr>
          </a:p>
          <a:p>
            <a:pPr algn="l">
              <a:lnSpc>
                <a:spcPts val="4480"/>
              </a:lnSpc>
            </a:pPr>
            <a:endParaRPr lang="en-US" sz="3200" spc="-160">
              <a:solidFill>
                <a:srgbClr val="000000"/>
              </a:solidFill>
              <a:latin typeface="Fry's Baskerville"/>
              <a:ea typeface="Fry's Baskerville"/>
              <a:cs typeface="Fry's Baskerville"/>
              <a:sym typeface="Fry's Baskerville"/>
            </a:endParaRPr>
          </a:p>
          <a:p>
            <a:pPr algn="l">
              <a:lnSpc>
                <a:spcPts val="4480"/>
              </a:lnSpc>
            </a:pPr>
            <a:endParaRPr lang="en-US" sz="3200" spc="-160">
              <a:solidFill>
                <a:srgbClr val="000000"/>
              </a:solidFill>
              <a:latin typeface="Fry's Baskerville"/>
              <a:ea typeface="Fry's Baskerville"/>
              <a:cs typeface="Fry's Baskerville"/>
              <a:sym typeface="Fry's Baskervill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436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TextBox 3"/>
          <p:cNvSpPr txBox="1"/>
          <p:nvPr/>
        </p:nvSpPr>
        <p:spPr>
          <a:xfrm>
            <a:off x="1028700" y="789901"/>
            <a:ext cx="16230600" cy="214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573"/>
              </a:lnSpc>
              <a:spcBef>
                <a:spcPct val="0"/>
              </a:spcBef>
            </a:pPr>
            <a:r>
              <a:rPr lang="en-US" sz="12552">
                <a:solidFill>
                  <a:srgbClr val="000000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Discapacidad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95330" y="3416076"/>
            <a:ext cx="10335070" cy="758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8"/>
              </a:lnSpc>
            </a:pPr>
            <a:r>
              <a:rPr lang="en-US" sz="3934" spc="-196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La cantante Billie Eilish padece el síndrome de Tourette, un trastorno neurológico que se caracteriza por tics involuntarios,  puede ser "agotador". La joven de 20 años experimentó un tic frente a cámara cuando hablaba en el programa "No necesitan presentación, con David Letterman" de Netflix, cuya cuarta temporada se estrenó el 20 de mayo.</a:t>
            </a:r>
          </a:p>
          <a:p>
            <a:pPr algn="l">
              <a:lnSpc>
                <a:spcPts val="5508"/>
              </a:lnSpc>
            </a:pPr>
            <a:endParaRPr lang="en-US" sz="3934" spc="-196">
              <a:solidFill>
                <a:srgbClr val="000000"/>
              </a:solidFill>
              <a:latin typeface="Fry's Baskerville"/>
              <a:ea typeface="Fry's Baskerville"/>
              <a:cs typeface="Fry's Baskerville"/>
              <a:sym typeface="Fry's Baskerville"/>
            </a:endParaRPr>
          </a:p>
          <a:p>
            <a:pPr algn="l">
              <a:lnSpc>
                <a:spcPts val="5508"/>
              </a:lnSpc>
            </a:pPr>
            <a:endParaRPr lang="en-US" sz="3934" spc="-196">
              <a:solidFill>
                <a:srgbClr val="000000"/>
              </a:solidFill>
              <a:latin typeface="Fry's Baskerville"/>
              <a:ea typeface="Fry's Baskerville"/>
              <a:cs typeface="Fry's Baskerville"/>
              <a:sym typeface="Fry's Baskerville"/>
            </a:endParaRPr>
          </a:p>
          <a:p>
            <a:pPr algn="l">
              <a:lnSpc>
                <a:spcPts val="5508"/>
              </a:lnSpc>
            </a:pPr>
            <a:endParaRPr lang="en-US" sz="3934" spc="-196">
              <a:solidFill>
                <a:srgbClr val="000000"/>
              </a:solidFill>
              <a:latin typeface="Fry's Baskerville"/>
              <a:ea typeface="Fry's Baskerville"/>
              <a:cs typeface="Fry's Baskerville"/>
              <a:sym typeface="Fry's Baskerville"/>
            </a:endParaRPr>
          </a:p>
          <a:p>
            <a:pPr algn="l">
              <a:lnSpc>
                <a:spcPts val="5508"/>
              </a:lnSpc>
            </a:pPr>
            <a:endParaRPr lang="en-US" sz="3934" spc="-196">
              <a:solidFill>
                <a:srgbClr val="000000"/>
              </a:solidFill>
              <a:latin typeface="Fry's Baskerville"/>
              <a:ea typeface="Fry's Baskerville"/>
              <a:cs typeface="Fry's Baskerville"/>
              <a:sym typeface="Fry's Baskerville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972800" y="8019251"/>
            <a:ext cx="7315200" cy="3391593"/>
          </a:xfrm>
          <a:custGeom>
            <a:avLst/>
            <a:gdLst/>
            <a:ahLst/>
            <a:cxnLst/>
            <a:rect l="l" t="t" r="r" b="b"/>
            <a:pathLst>
              <a:path w="7315200" h="3391593">
                <a:moveTo>
                  <a:pt x="0" y="0"/>
                </a:moveTo>
                <a:lnTo>
                  <a:pt x="7315200" y="0"/>
                </a:lnTo>
                <a:lnTo>
                  <a:pt x="7315200" y="3391593"/>
                </a:lnTo>
                <a:lnTo>
                  <a:pt x="0" y="3391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8094" y="-1407881"/>
            <a:ext cx="7315200" cy="3391593"/>
          </a:xfrm>
          <a:custGeom>
            <a:avLst/>
            <a:gdLst/>
            <a:ahLst/>
            <a:cxnLst/>
            <a:rect l="l" t="t" r="r" b="b"/>
            <a:pathLst>
              <a:path w="7315200" h="3391593">
                <a:moveTo>
                  <a:pt x="0" y="0"/>
                </a:moveTo>
                <a:lnTo>
                  <a:pt x="7315200" y="0"/>
                </a:lnTo>
                <a:lnTo>
                  <a:pt x="7315200" y="3391593"/>
                </a:lnTo>
                <a:lnTo>
                  <a:pt x="0" y="3391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249398" y="2479098"/>
            <a:ext cx="5227709" cy="6936899"/>
          </a:xfrm>
          <a:custGeom>
            <a:avLst/>
            <a:gdLst/>
            <a:ahLst/>
            <a:cxnLst/>
            <a:rect l="l" t="t" r="r" b="b"/>
            <a:pathLst>
              <a:path w="5227709" h="6936899">
                <a:moveTo>
                  <a:pt x="0" y="0"/>
                </a:moveTo>
                <a:lnTo>
                  <a:pt x="5227708" y="0"/>
                </a:lnTo>
                <a:lnTo>
                  <a:pt x="5227708" y="6936899"/>
                </a:lnTo>
                <a:lnTo>
                  <a:pt x="0" y="69368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3974"/>
            </a:stretch>
          </a:blipFill>
          <a:ln w="142875" cap="sq">
            <a:solidFill>
              <a:srgbClr val="09162B"/>
            </a:solidFill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4" name="TextBox 4"/>
          <p:cNvSpPr txBox="1"/>
          <p:nvPr/>
        </p:nvSpPr>
        <p:spPr>
          <a:xfrm>
            <a:off x="5955881" y="790575"/>
            <a:ext cx="9507964" cy="214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573"/>
              </a:lnSpc>
              <a:spcBef>
                <a:spcPct val="0"/>
              </a:spcBef>
            </a:pPr>
            <a:r>
              <a:rPr lang="en-US" sz="12552">
                <a:solidFill>
                  <a:srgbClr val="000000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Carrera Musical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229816" y="3189031"/>
            <a:ext cx="8213793" cy="5440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18"/>
              </a:lnSpc>
            </a:pPr>
            <a:r>
              <a:rPr lang="en-US" sz="3441" spc="-172">
                <a:solidFill>
                  <a:srgbClr val="000000"/>
                </a:solidFill>
                <a:latin typeface="Fry's Baskerville"/>
                <a:ea typeface="Fry's Baskerville"/>
                <a:cs typeface="Fry's Baskerville"/>
                <a:sym typeface="Fry's Baskerville"/>
              </a:rPr>
              <a:t>Pero ojo porque la música no es lo único en lo que se defiende la artista, pues tiene otra gran pasión: los caballos. Su amor por estos animales ha hecho que participe en diferentes deportes ecuestres, y en esta competencia demostró no tener rival. La joven fue catapultada a la fama mundial gracias al sencillo “Ocean Eyes”, producido por su hermano Finneas y lanzado en internet sin contrato discográfico.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7436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TextBox 3"/>
          <p:cNvSpPr txBox="1"/>
          <p:nvPr/>
        </p:nvSpPr>
        <p:spPr>
          <a:xfrm>
            <a:off x="-3042427" y="3158704"/>
            <a:ext cx="16230600" cy="300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571"/>
              </a:lnSpc>
              <a:spcBef>
                <a:spcPct val="0"/>
              </a:spcBef>
            </a:pPr>
            <a:r>
              <a:rPr lang="en-US" sz="17550">
                <a:solidFill>
                  <a:srgbClr val="000000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Mini Juego</a:t>
            </a:r>
          </a:p>
        </p:txBody>
      </p:sp>
      <p:sp>
        <p:nvSpPr>
          <p:cNvPr id="4" name="Freeform 4"/>
          <p:cNvSpPr/>
          <p:nvPr/>
        </p:nvSpPr>
        <p:spPr>
          <a:xfrm>
            <a:off x="10972800" y="8019251"/>
            <a:ext cx="7315200" cy="3391593"/>
          </a:xfrm>
          <a:custGeom>
            <a:avLst/>
            <a:gdLst/>
            <a:ahLst/>
            <a:cxnLst/>
            <a:rect l="l" t="t" r="r" b="b"/>
            <a:pathLst>
              <a:path w="7315200" h="3391593">
                <a:moveTo>
                  <a:pt x="0" y="0"/>
                </a:moveTo>
                <a:lnTo>
                  <a:pt x="7315200" y="0"/>
                </a:lnTo>
                <a:lnTo>
                  <a:pt x="7315200" y="3391593"/>
                </a:lnTo>
                <a:lnTo>
                  <a:pt x="0" y="3391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58938" y="358381"/>
            <a:ext cx="4970124" cy="5117245"/>
          </a:xfrm>
          <a:custGeom>
            <a:avLst/>
            <a:gdLst/>
            <a:ahLst/>
            <a:cxnLst/>
            <a:rect l="l" t="t" r="r" b="b"/>
            <a:pathLst>
              <a:path w="4970124" h="5117245">
                <a:moveTo>
                  <a:pt x="0" y="0"/>
                </a:moveTo>
                <a:lnTo>
                  <a:pt x="4970124" y="0"/>
                </a:lnTo>
                <a:lnTo>
                  <a:pt x="4970124" y="5117245"/>
                </a:lnTo>
                <a:lnTo>
                  <a:pt x="0" y="51172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Box 3"/>
          <p:cNvSpPr txBox="1"/>
          <p:nvPr/>
        </p:nvSpPr>
        <p:spPr>
          <a:xfrm>
            <a:off x="3089570" y="5529202"/>
            <a:ext cx="12108861" cy="4190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82"/>
              </a:lnSpc>
              <a:spcBef>
                <a:spcPct val="0"/>
              </a:spcBef>
            </a:pPr>
            <a:r>
              <a:rPr lang="en-US" sz="11987">
                <a:solidFill>
                  <a:srgbClr val="FFFFFF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Como se llama el álbum de Billie ellish?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20710"/>
            <a:ext cx="7686881" cy="1770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47"/>
              </a:lnSpc>
              <a:spcBef>
                <a:spcPct val="0"/>
              </a:spcBef>
            </a:pPr>
            <a:r>
              <a:rPr lang="en-US" sz="10319">
                <a:solidFill>
                  <a:srgbClr val="FFFFFF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Hit me hard and soft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521015" y="3028660"/>
            <a:ext cx="7738285" cy="1662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42"/>
              </a:lnSpc>
              <a:spcBef>
                <a:spcPct val="0"/>
              </a:spcBef>
            </a:pPr>
            <a:r>
              <a:rPr lang="en-US" sz="9673">
                <a:solidFill>
                  <a:srgbClr val="FFFFFF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Hit me sweet and hard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04308" y="5652060"/>
            <a:ext cx="8879384" cy="214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73"/>
              </a:lnSpc>
              <a:spcBef>
                <a:spcPct val="0"/>
              </a:spcBef>
            </a:pPr>
            <a:r>
              <a:rPr lang="en-US" sz="12552">
                <a:solidFill>
                  <a:srgbClr val="FFFFFF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Push me and kill me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281098"/>
            <a:ext cx="206263" cy="119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4"/>
              </a:lnSpc>
              <a:spcBef>
                <a:spcPct val="0"/>
              </a:spcBef>
            </a:pPr>
            <a:r>
              <a:rPr lang="en-US" sz="6939">
                <a:solidFill>
                  <a:srgbClr val="FFFFFF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07759" y="2020387"/>
            <a:ext cx="285577" cy="119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4"/>
              </a:lnSpc>
              <a:spcBef>
                <a:spcPct val="0"/>
              </a:spcBef>
            </a:pPr>
            <a:r>
              <a:rPr lang="en-US" sz="6939">
                <a:solidFill>
                  <a:srgbClr val="FFFFFF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53582" y="5000625"/>
            <a:ext cx="237117" cy="119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4"/>
              </a:lnSpc>
              <a:spcBef>
                <a:spcPct val="0"/>
              </a:spcBef>
            </a:pPr>
            <a:r>
              <a:rPr lang="en-US" sz="6939">
                <a:solidFill>
                  <a:srgbClr val="FFFFFF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Billie</dc:title>
  <cp:lastModifiedBy>Kid2 Inei</cp:lastModifiedBy>
  <cp:revision>2</cp:revision>
  <dcterms:created xsi:type="dcterms:W3CDTF">2006-08-16T00:00:00Z</dcterms:created>
  <dcterms:modified xsi:type="dcterms:W3CDTF">2025-03-06T17:03:03Z</dcterms:modified>
  <dc:identifier>DAGg4S8heQg</dc:identifier>
</cp:coreProperties>
</file>