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presProps" Target="presProps.xml" /><Relationship Id="rId5" Type="http://schemas.openxmlformats.org/officeDocument/2006/relationships/slide" Target="slides/slide4.xml" /><Relationship Id="rId4" Type="http://schemas.openxmlformats.org/officeDocument/2006/relationships/slide" Target="slides/slide3.xml" /><Relationship Id="rId9" Type="http://schemas.openxmlformats.org/officeDocument/2006/relationships/tableStyles" Target="tableStyles.xml" 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52893C-7BC4-D444-8F5F-B3964A05A9DE}" type="doc">
      <dgm:prSet loTypeId="urn:microsoft.com/office/officeart/2005/8/layout/hierarchy3" loCatId="conver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5252E8CC-FD0A-C646-B9D8-B60E366E6654}">
      <dgm:prSet/>
      <dgm:spPr/>
      <dgm:t>
        <a:bodyPr/>
        <a:lstStyle/>
        <a:p>
          <a:r>
            <a:rPr lang="es-US" dirty="0"/>
            <a:t>Ecosistemas terrestre</a:t>
          </a:r>
        </a:p>
      </dgm:t>
    </dgm:pt>
    <dgm:pt modelId="{8E81E1E1-6BFF-D042-AFCE-2BBC401779E1}" type="parTrans" cxnId="{E176B300-B7D0-7941-8C46-812C56B982C9}">
      <dgm:prSet/>
      <dgm:spPr/>
      <dgm:t>
        <a:bodyPr/>
        <a:lstStyle/>
        <a:p>
          <a:endParaRPr lang="es-MX"/>
        </a:p>
      </dgm:t>
    </dgm:pt>
    <dgm:pt modelId="{D7E6296F-3358-B448-B665-07A9C8788085}" type="sibTrans" cxnId="{E176B300-B7D0-7941-8C46-812C56B982C9}">
      <dgm:prSet/>
      <dgm:spPr/>
      <dgm:t>
        <a:bodyPr/>
        <a:lstStyle/>
        <a:p>
          <a:endParaRPr lang="es-MX"/>
        </a:p>
      </dgm:t>
    </dgm:pt>
    <dgm:pt modelId="{DE5D2D8A-B84C-5B4E-B63F-AD8CAC483E8C}">
      <dgm:prSet/>
      <dgm:spPr/>
      <dgm:t>
        <a:bodyPr/>
        <a:lstStyle/>
        <a:p>
          <a:r>
            <a:rPr lang="es-US" dirty="0"/>
            <a:t>Bosques, Selvas, Desiertos, Praderas, Tundra, Sabanas, Estepas, Taiga, Matorral mediterráneo.</a:t>
          </a:r>
        </a:p>
      </dgm:t>
    </dgm:pt>
    <dgm:pt modelId="{7564DD42-E3A8-B940-B7CE-D215398F57EA}" type="parTrans" cxnId="{9C813C2D-3F7F-DA42-BA12-515F071ACFFC}">
      <dgm:prSet/>
      <dgm:spPr/>
      <dgm:t>
        <a:bodyPr/>
        <a:lstStyle/>
        <a:p>
          <a:endParaRPr lang="es-MX"/>
        </a:p>
      </dgm:t>
    </dgm:pt>
    <dgm:pt modelId="{53D770B8-4CAA-E549-BAB9-ABB8EF80C8BD}" type="sibTrans" cxnId="{9C813C2D-3F7F-DA42-BA12-515F071ACFFC}">
      <dgm:prSet/>
      <dgm:spPr/>
      <dgm:t>
        <a:bodyPr/>
        <a:lstStyle/>
        <a:p>
          <a:endParaRPr lang="es-MX"/>
        </a:p>
      </dgm:t>
    </dgm:pt>
    <dgm:pt modelId="{9E023135-3F84-1546-BADA-AD3A2734FB6B}">
      <dgm:prSet/>
      <dgm:spPr/>
      <dgm:t>
        <a:bodyPr/>
        <a:lstStyle/>
        <a:p>
          <a:r>
            <a:rPr lang="es-US" dirty="0"/>
            <a:t>Ecosistemas acuáticos </a:t>
          </a:r>
        </a:p>
      </dgm:t>
    </dgm:pt>
    <dgm:pt modelId="{37AB264D-A584-0F4B-90B0-D5824D2A8F59}" type="parTrans" cxnId="{112987D0-FBC7-4D42-9BC1-97DF80EF2810}">
      <dgm:prSet/>
      <dgm:spPr/>
      <dgm:t>
        <a:bodyPr/>
        <a:lstStyle/>
        <a:p>
          <a:endParaRPr lang="es-MX"/>
        </a:p>
      </dgm:t>
    </dgm:pt>
    <dgm:pt modelId="{5C0BDD17-EB6A-C543-ACAF-7F24613B0B94}" type="sibTrans" cxnId="{112987D0-FBC7-4D42-9BC1-97DF80EF2810}">
      <dgm:prSet/>
      <dgm:spPr/>
      <dgm:t>
        <a:bodyPr/>
        <a:lstStyle/>
        <a:p>
          <a:endParaRPr lang="es-MX"/>
        </a:p>
      </dgm:t>
    </dgm:pt>
    <dgm:pt modelId="{3D37FD39-6FC4-3E4F-B74A-B9EB1A0BF920}">
      <dgm:prSet/>
      <dgm:spPr/>
      <dgm:t>
        <a:bodyPr/>
        <a:lstStyle/>
        <a:p>
          <a:r>
            <a:rPr lang="es-US" dirty="0"/>
            <a:t>Mares, Océanos, Lagos salados, Arrecifes de coral, Zonas salobres, Lagos, Ríos, Pantanos, Estanques.</a:t>
          </a:r>
        </a:p>
      </dgm:t>
    </dgm:pt>
    <dgm:pt modelId="{7CE0123F-7524-FC42-B02F-5075CAC1D691}" type="parTrans" cxnId="{AA5B6407-527E-CB4C-8FFF-8BD627E56F11}">
      <dgm:prSet/>
      <dgm:spPr/>
      <dgm:t>
        <a:bodyPr/>
        <a:lstStyle/>
        <a:p>
          <a:endParaRPr lang="es-MX"/>
        </a:p>
      </dgm:t>
    </dgm:pt>
    <dgm:pt modelId="{34FC8744-DE57-EC47-8EC2-8F1920D5BA13}" type="sibTrans" cxnId="{AA5B6407-527E-CB4C-8FFF-8BD627E56F11}">
      <dgm:prSet/>
      <dgm:spPr/>
      <dgm:t>
        <a:bodyPr/>
        <a:lstStyle/>
        <a:p>
          <a:endParaRPr lang="es-MX"/>
        </a:p>
      </dgm:t>
    </dgm:pt>
    <dgm:pt modelId="{B1FFDE0A-6B1C-F04B-B0DF-73002D3A45E5}" type="pres">
      <dgm:prSet presAssocID="{7E52893C-7BC4-D444-8F5F-B3964A05A9D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D02FA62-1F6B-3E46-90F3-05D9F061683E}" type="pres">
      <dgm:prSet presAssocID="{5252E8CC-FD0A-C646-B9D8-B60E366E6654}" presName="root" presStyleCnt="0"/>
      <dgm:spPr/>
    </dgm:pt>
    <dgm:pt modelId="{D24F0FAA-AA01-0140-A61E-201B5451CF55}" type="pres">
      <dgm:prSet presAssocID="{5252E8CC-FD0A-C646-B9D8-B60E366E6654}" presName="rootComposite" presStyleCnt="0"/>
      <dgm:spPr/>
    </dgm:pt>
    <dgm:pt modelId="{74EF9A33-BC2A-0C45-A25A-003F0F9421FF}" type="pres">
      <dgm:prSet presAssocID="{5252E8CC-FD0A-C646-B9D8-B60E366E6654}" presName="rootText" presStyleLbl="node1" presStyleIdx="0" presStyleCnt="4"/>
      <dgm:spPr/>
    </dgm:pt>
    <dgm:pt modelId="{6AE1F9EF-6E60-C54E-BDE2-7CC79F7AA73E}" type="pres">
      <dgm:prSet presAssocID="{5252E8CC-FD0A-C646-B9D8-B60E366E6654}" presName="rootConnector" presStyleLbl="node1" presStyleIdx="0" presStyleCnt="4"/>
      <dgm:spPr/>
    </dgm:pt>
    <dgm:pt modelId="{888C3DD0-A7E6-924E-A018-9A02B6C9CA35}" type="pres">
      <dgm:prSet presAssocID="{5252E8CC-FD0A-C646-B9D8-B60E366E6654}" presName="childShape" presStyleCnt="0"/>
      <dgm:spPr/>
    </dgm:pt>
    <dgm:pt modelId="{46BBD613-33CD-A94D-AA9B-3CE7742F7FEF}" type="pres">
      <dgm:prSet presAssocID="{DE5D2D8A-B84C-5B4E-B63F-AD8CAC483E8C}" presName="root" presStyleCnt="0"/>
      <dgm:spPr/>
    </dgm:pt>
    <dgm:pt modelId="{DA54E69D-96DA-2847-A5DF-6356BBC47340}" type="pres">
      <dgm:prSet presAssocID="{DE5D2D8A-B84C-5B4E-B63F-AD8CAC483E8C}" presName="rootComposite" presStyleCnt="0"/>
      <dgm:spPr/>
    </dgm:pt>
    <dgm:pt modelId="{8CC41A19-D3BE-D440-AFED-C080D5FEB98B}" type="pres">
      <dgm:prSet presAssocID="{DE5D2D8A-B84C-5B4E-B63F-AD8CAC483E8C}" presName="rootText" presStyleLbl="node1" presStyleIdx="1" presStyleCnt="4"/>
      <dgm:spPr/>
    </dgm:pt>
    <dgm:pt modelId="{70BC0005-A523-244F-8444-3BA22D5344A5}" type="pres">
      <dgm:prSet presAssocID="{DE5D2D8A-B84C-5B4E-B63F-AD8CAC483E8C}" presName="rootConnector" presStyleLbl="node1" presStyleIdx="1" presStyleCnt="4"/>
      <dgm:spPr/>
    </dgm:pt>
    <dgm:pt modelId="{8C89953B-F780-B548-BD2F-B407C87BCC0C}" type="pres">
      <dgm:prSet presAssocID="{DE5D2D8A-B84C-5B4E-B63F-AD8CAC483E8C}" presName="childShape" presStyleCnt="0"/>
      <dgm:spPr/>
    </dgm:pt>
    <dgm:pt modelId="{E145A00E-FFB4-164A-82DF-A0984B647BE2}" type="pres">
      <dgm:prSet presAssocID="{9E023135-3F84-1546-BADA-AD3A2734FB6B}" presName="root" presStyleCnt="0"/>
      <dgm:spPr/>
    </dgm:pt>
    <dgm:pt modelId="{2CA0E354-9581-1944-A35A-35DE8E2DF308}" type="pres">
      <dgm:prSet presAssocID="{9E023135-3F84-1546-BADA-AD3A2734FB6B}" presName="rootComposite" presStyleCnt="0"/>
      <dgm:spPr/>
    </dgm:pt>
    <dgm:pt modelId="{CB6A8217-AC4B-DB45-AC37-F684059C16B0}" type="pres">
      <dgm:prSet presAssocID="{9E023135-3F84-1546-BADA-AD3A2734FB6B}" presName="rootText" presStyleLbl="node1" presStyleIdx="2" presStyleCnt="4"/>
      <dgm:spPr/>
    </dgm:pt>
    <dgm:pt modelId="{F229FD6E-C9A3-6A49-8CAD-48135A238309}" type="pres">
      <dgm:prSet presAssocID="{9E023135-3F84-1546-BADA-AD3A2734FB6B}" presName="rootConnector" presStyleLbl="node1" presStyleIdx="2" presStyleCnt="4"/>
      <dgm:spPr/>
    </dgm:pt>
    <dgm:pt modelId="{5186D26A-79B1-E94B-9D6C-CF53B65CEC8F}" type="pres">
      <dgm:prSet presAssocID="{9E023135-3F84-1546-BADA-AD3A2734FB6B}" presName="childShape" presStyleCnt="0"/>
      <dgm:spPr/>
    </dgm:pt>
    <dgm:pt modelId="{4101556F-3DCD-E847-8F42-344D95B539F9}" type="pres">
      <dgm:prSet presAssocID="{3D37FD39-6FC4-3E4F-B74A-B9EB1A0BF920}" presName="root" presStyleCnt="0"/>
      <dgm:spPr/>
    </dgm:pt>
    <dgm:pt modelId="{CAA04A83-2196-0D4F-BF9D-D7F3FAFB037B}" type="pres">
      <dgm:prSet presAssocID="{3D37FD39-6FC4-3E4F-B74A-B9EB1A0BF920}" presName="rootComposite" presStyleCnt="0"/>
      <dgm:spPr/>
    </dgm:pt>
    <dgm:pt modelId="{4C612924-4631-D44B-A299-5E33AE7E2907}" type="pres">
      <dgm:prSet presAssocID="{3D37FD39-6FC4-3E4F-B74A-B9EB1A0BF920}" presName="rootText" presStyleLbl="node1" presStyleIdx="3" presStyleCnt="4"/>
      <dgm:spPr/>
    </dgm:pt>
    <dgm:pt modelId="{80CAD17D-06CD-C54F-97F0-B930C44B6583}" type="pres">
      <dgm:prSet presAssocID="{3D37FD39-6FC4-3E4F-B74A-B9EB1A0BF920}" presName="rootConnector" presStyleLbl="node1" presStyleIdx="3" presStyleCnt="4"/>
      <dgm:spPr/>
    </dgm:pt>
    <dgm:pt modelId="{19B088BF-0620-8A46-AA18-F592C6E0E28F}" type="pres">
      <dgm:prSet presAssocID="{3D37FD39-6FC4-3E4F-B74A-B9EB1A0BF920}" presName="childShape" presStyleCnt="0"/>
      <dgm:spPr/>
    </dgm:pt>
  </dgm:ptLst>
  <dgm:cxnLst>
    <dgm:cxn modelId="{E176B300-B7D0-7941-8C46-812C56B982C9}" srcId="{7E52893C-7BC4-D444-8F5F-B3964A05A9DE}" destId="{5252E8CC-FD0A-C646-B9D8-B60E366E6654}" srcOrd="0" destOrd="0" parTransId="{8E81E1E1-6BFF-D042-AFCE-2BBC401779E1}" sibTransId="{D7E6296F-3358-B448-B665-07A9C8788085}"/>
    <dgm:cxn modelId="{AA5B6407-527E-CB4C-8FFF-8BD627E56F11}" srcId="{7E52893C-7BC4-D444-8F5F-B3964A05A9DE}" destId="{3D37FD39-6FC4-3E4F-B74A-B9EB1A0BF920}" srcOrd="3" destOrd="0" parTransId="{7CE0123F-7524-FC42-B02F-5075CAC1D691}" sibTransId="{34FC8744-DE57-EC47-8EC2-8F1920D5BA13}"/>
    <dgm:cxn modelId="{F1E2FE18-B211-BB49-A79F-F126318C43B5}" type="presOf" srcId="{5252E8CC-FD0A-C646-B9D8-B60E366E6654}" destId="{74EF9A33-BC2A-0C45-A25A-003F0F9421FF}" srcOrd="0" destOrd="0" presId="urn:microsoft.com/office/officeart/2005/8/layout/hierarchy3"/>
    <dgm:cxn modelId="{9C813C2D-3F7F-DA42-BA12-515F071ACFFC}" srcId="{7E52893C-7BC4-D444-8F5F-B3964A05A9DE}" destId="{DE5D2D8A-B84C-5B4E-B63F-AD8CAC483E8C}" srcOrd="1" destOrd="0" parTransId="{7564DD42-E3A8-B940-B7CE-D215398F57EA}" sibTransId="{53D770B8-4CAA-E549-BAB9-ABB8EF80C8BD}"/>
    <dgm:cxn modelId="{702A6031-8704-3C4C-92C7-0D91CAEB3BD9}" type="presOf" srcId="{DE5D2D8A-B84C-5B4E-B63F-AD8CAC483E8C}" destId="{70BC0005-A523-244F-8444-3BA22D5344A5}" srcOrd="1" destOrd="0" presId="urn:microsoft.com/office/officeart/2005/8/layout/hierarchy3"/>
    <dgm:cxn modelId="{D84AAF61-3C6E-C946-A610-20FAA4400878}" type="presOf" srcId="{9E023135-3F84-1546-BADA-AD3A2734FB6B}" destId="{F229FD6E-C9A3-6A49-8CAD-48135A238309}" srcOrd="1" destOrd="0" presId="urn:microsoft.com/office/officeart/2005/8/layout/hierarchy3"/>
    <dgm:cxn modelId="{84B00C44-7021-6440-B916-1BE6BC01927E}" type="presOf" srcId="{3D37FD39-6FC4-3E4F-B74A-B9EB1A0BF920}" destId="{4C612924-4631-D44B-A299-5E33AE7E2907}" srcOrd="0" destOrd="0" presId="urn:microsoft.com/office/officeart/2005/8/layout/hierarchy3"/>
    <dgm:cxn modelId="{19920A77-B831-5347-AFE2-B3AFB9E624EC}" type="presOf" srcId="{9E023135-3F84-1546-BADA-AD3A2734FB6B}" destId="{CB6A8217-AC4B-DB45-AC37-F684059C16B0}" srcOrd="0" destOrd="0" presId="urn:microsoft.com/office/officeart/2005/8/layout/hierarchy3"/>
    <dgm:cxn modelId="{41958B9D-1FD5-A347-9AD5-03384EE5DB8F}" type="presOf" srcId="{7E52893C-7BC4-D444-8F5F-B3964A05A9DE}" destId="{B1FFDE0A-6B1C-F04B-B0DF-73002D3A45E5}" srcOrd="0" destOrd="0" presId="urn:microsoft.com/office/officeart/2005/8/layout/hierarchy3"/>
    <dgm:cxn modelId="{3CBC9AAC-AE24-7246-9EC7-A33B6B98F2E4}" type="presOf" srcId="{3D37FD39-6FC4-3E4F-B74A-B9EB1A0BF920}" destId="{80CAD17D-06CD-C54F-97F0-B930C44B6583}" srcOrd="1" destOrd="0" presId="urn:microsoft.com/office/officeart/2005/8/layout/hierarchy3"/>
    <dgm:cxn modelId="{970C1EAD-C8E7-4947-83AB-D8B675C7E61D}" type="presOf" srcId="{5252E8CC-FD0A-C646-B9D8-B60E366E6654}" destId="{6AE1F9EF-6E60-C54E-BDE2-7CC79F7AA73E}" srcOrd="1" destOrd="0" presId="urn:microsoft.com/office/officeart/2005/8/layout/hierarchy3"/>
    <dgm:cxn modelId="{E764B2CC-8BED-1143-9A36-94031453063E}" type="presOf" srcId="{DE5D2D8A-B84C-5B4E-B63F-AD8CAC483E8C}" destId="{8CC41A19-D3BE-D440-AFED-C080D5FEB98B}" srcOrd="0" destOrd="0" presId="urn:microsoft.com/office/officeart/2005/8/layout/hierarchy3"/>
    <dgm:cxn modelId="{112987D0-FBC7-4D42-9BC1-97DF80EF2810}" srcId="{7E52893C-7BC4-D444-8F5F-B3964A05A9DE}" destId="{9E023135-3F84-1546-BADA-AD3A2734FB6B}" srcOrd="2" destOrd="0" parTransId="{37AB264D-A584-0F4B-90B0-D5824D2A8F59}" sibTransId="{5C0BDD17-EB6A-C543-ACAF-7F24613B0B94}"/>
    <dgm:cxn modelId="{96952EDB-3AA9-EC47-B623-5FB3E4B037C7}" type="presParOf" srcId="{B1FFDE0A-6B1C-F04B-B0DF-73002D3A45E5}" destId="{8D02FA62-1F6B-3E46-90F3-05D9F061683E}" srcOrd="0" destOrd="0" presId="urn:microsoft.com/office/officeart/2005/8/layout/hierarchy3"/>
    <dgm:cxn modelId="{1D49242C-4794-484F-A841-99397B6B82AB}" type="presParOf" srcId="{8D02FA62-1F6B-3E46-90F3-05D9F061683E}" destId="{D24F0FAA-AA01-0140-A61E-201B5451CF55}" srcOrd="0" destOrd="0" presId="urn:microsoft.com/office/officeart/2005/8/layout/hierarchy3"/>
    <dgm:cxn modelId="{507C9270-FA24-854A-A2FB-C0D89E99F617}" type="presParOf" srcId="{D24F0FAA-AA01-0140-A61E-201B5451CF55}" destId="{74EF9A33-BC2A-0C45-A25A-003F0F9421FF}" srcOrd="0" destOrd="0" presId="urn:microsoft.com/office/officeart/2005/8/layout/hierarchy3"/>
    <dgm:cxn modelId="{FDCD3026-7D3A-994F-BE78-4661161DCCB9}" type="presParOf" srcId="{D24F0FAA-AA01-0140-A61E-201B5451CF55}" destId="{6AE1F9EF-6E60-C54E-BDE2-7CC79F7AA73E}" srcOrd="1" destOrd="0" presId="urn:microsoft.com/office/officeart/2005/8/layout/hierarchy3"/>
    <dgm:cxn modelId="{7DBCC0E1-A505-A24B-AF9E-1F69AC1DB8C2}" type="presParOf" srcId="{8D02FA62-1F6B-3E46-90F3-05D9F061683E}" destId="{888C3DD0-A7E6-924E-A018-9A02B6C9CA35}" srcOrd="1" destOrd="0" presId="urn:microsoft.com/office/officeart/2005/8/layout/hierarchy3"/>
    <dgm:cxn modelId="{16C446CD-1F6E-F34D-87E2-CCB3CBF07EFD}" type="presParOf" srcId="{B1FFDE0A-6B1C-F04B-B0DF-73002D3A45E5}" destId="{46BBD613-33CD-A94D-AA9B-3CE7742F7FEF}" srcOrd="1" destOrd="0" presId="urn:microsoft.com/office/officeart/2005/8/layout/hierarchy3"/>
    <dgm:cxn modelId="{8DDE7F11-7DF7-5547-B692-566472BE28E4}" type="presParOf" srcId="{46BBD613-33CD-A94D-AA9B-3CE7742F7FEF}" destId="{DA54E69D-96DA-2847-A5DF-6356BBC47340}" srcOrd="0" destOrd="0" presId="urn:microsoft.com/office/officeart/2005/8/layout/hierarchy3"/>
    <dgm:cxn modelId="{1A85D76F-BF3C-B040-9632-9FE2910CB4A4}" type="presParOf" srcId="{DA54E69D-96DA-2847-A5DF-6356BBC47340}" destId="{8CC41A19-D3BE-D440-AFED-C080D5FEB98B}" srcOrd="0" destOrd="0" presId="urn:microsoft.com/office/officeart/2005/8/layout/hierarchy3"/>
    <dgm:cxn modelId="{DA9FCB93-2999-6D46-A3C3-879F03E7037F}" type="presParOf" srcId="{DA54E69D-96DA-2847-A5DF-6356BBC47340}" destId="{70BC0005-A523-244F-8444-3BA22D5344A5}" srcOrd="1" destOrd="0" presId="urn:microsoft.com/office/officeart/2005/8/layout/hierarchy3"/>
    <dgm:cxn modelId="{692083A0-4951-494E-B6AF-8FA67B6AD92C}" type="presParOf" srcId="{46BBD613-33CD-A94D-AA9B-3CE7742F7FEF}" destId="{8C89953B-F780-B548-BD2F-B407C87BCC0C}" srcOrd="1" destOrd="0" presId="urn:microsoft.com/office/officeart/2005/8/layout/hierarchy3"/>
    <dgm:cxn modelId="{6F810B3F-C7A0-8F4B-A5A7-C8BBF763295F}" type="presParOf" srcId="{B1FFDE0A-6B1C-F04B-B0DF-73002D3A45E5}" destId="{E145A00E-FFB4-164A-82DF-A0984B647BE2}" srcOrd="2" destOrd="0" presId="urn:microsoft.com/office/officeart/2005/8/layout/hierarchy3"/>
    <dgm:cxn modelId="{DA247657-2E2A-ED43-ABE3-313B576030DC}" type="presParOf" srcId="{E145A00E-FFB4-164A-82DF-A0984B647BE2}" destId="{2CA0E354-9581-1944-A35A-35DE8E2DF308}" srcOrd="0" destOrd="0" presId="urn:microsoft.com/office/officeart/2005/8/layout/hierarchy3"/>
    <dgm:cxn modelId="{298A20AF-BA23-2B43-8804-0CB7E1C868AA}" type="presParOf" srcId="{2CA0E354-9581-1944-A35A-35DE8E2DF308}" destId="{CB6A8217-AC4B-DB45-AC37-F684059C16B0}" srcOrd="0" destOrd="0" presId="urn:microsoft.com/office/officeart/2005/8/layout/hierarchy3"/>
    <dgm:cxn modelId="{3B74B28E-62C7-7B48-80FA-538844C367F8}" type="presParOf" srcId="{2CA0E354-9581-1944-A35A-35DE8E2DF308}" destId="{F229FD6E-C9A3-6A49-8CAD-48135A238309}" srcOrd="1" destOrd="0" presId="urn:microsoft.com/office/officeart/2005/8/layout/hierarchy3"/>
    <dgm:cxn modelId="{B8746532-2C2B-8048-BAC9-F56D05AF4CA2}" type="presParOf" srcId="{E145A00E-FFB4-164A-82DF-A0984B647BE2}" destId="{5186D26A-79B1-E94B-9D6C-CF53B65CEC8F}" srcOrd="1" destOrd="0" presId="urn:microsoft.com/office/officeart/2005/8/layout/hierarchy3"/>
    <dgm:cxn modelId="{A4E79C2D-A743-4E41-87E7-B38D1D5615BD}" type="presParOf" srcId="{B1FFDE0A-6B1C-F04B-B0DF-73002D3A45E5}" destId="{4101556F-3DCD-E847-8F42-344D95B539F9}" srcOrd="3" destOrd="0" presId="urn:microsoft.com/office/officeart/2005/8/layout/hierarchy3"/>
    <dgm:cxn modelId="{DAFD268E-BF58-6040-91E2-4CC3B976F377}" type="presParOf" srcId="{4101556F-3DCD-E847-8F42-344D95B539F9}" destId="{CAA04A83-2196-0D4F-BF9D-D7F3FAFB037B}" srcOrd="0" destOrd="0" presId="urn:microsoft.com/office/officeart/2005/8/layout/hierarchy3"/>
    <dgm:cxn modelId="{FEBE080C-F770-6B48-B7CB-C32B61A6B8A5}" type="presParOf" srcId="{CAA04A83-2196-0D4F-BF9D-D7F3FAFB037B}" destId="{4C612924-4631-D44B-A299-5E33AE7E2907}" srcOrd="0" destOrd="0" presId="urn:microsoft.com/office/officeart/2005/8/layout/hierarchy3"/>
    <dgm:cxn modelId="{30CF9E5B-5202-AC4F-B5F3-11A2CD92F881}" type="presParOf" srcId="{CAA04A83-2196-0D4F-BF9D-D7F3FAFB037B}" destId="{80CAD17D-06CD-C54F-97F0-B930C44B6583}" srcOrd="1" destOrd="0" presId="urn:microsoft.com/office/officeart/2005/8/layout/hierarchy3"/>
    <dgm:cxn modelId="{50C50DE9-8EBE-CC47-8BBE-458EC5789F2D}" type="presParOf" srcId="{4101556F-3DCD-E847-8F42-344D95B539F9}" destId="{19B088BF-0620-8A46-AA18-F592C6E0E28F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EF9A33-BC2A-0C45-A25A-003F0F9421FF}">
      <dsp:nvSpPr>
        <dsp:cNvPr id="0" name=""/>
        <dsp:cNvSpPr/>
      </dsp:nvSpPr>
      <dsp:spPr>
        <a:xfrm>
          <a:off x="2186" y="2455792"/>
          <a:ext cx="2513147" cy="125657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US" sz="1600" kern="1200" dirty="0"/>
            <a:t>Ecosistemas terrestre</a:t>
          </a:r>
        </a:p>
      </dsp:txBody>
      <dsp:txXfrm>
        <a:off x="38990" y="2492596"/>
        <a:ext cx="2439539" cy="1182965"/>
      </dsp:txXfrm>
    </dsp:sp>
    <dsp:sp modelId="{8CC41A19-D3BE-D440-AFED-C080D5FEB98B}">
      <dsp:nvSpPr>
        <dsp:cNvPr id="0" name=""/>
        <dsp:cNvSpPr/>
      </dsp:nvSpPr>
      <dsp:spPr>
        <a:xfrm>
          <a:off x="3143621" y="2455792"/>
          <a:ext cx="2513147" cy="125657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US" sz="1600" kern="1200" dirty="0"/>
            <a:t>Bosques, Selvas, Desiertos, Praderas, Tundra, Sabanas, Estepas, Taiga, Matorral mediterráneo.</a:t>
          </a:r>
        </a:p>
      </dsp:txBody>
      <dsp:txXfrm>
        <a:off x="3180425" y="2492596"/>
        <a:ext cx="2439539" cy="1182965"/>
      </dsp:txXfrm>
    </dsp:sp>
    <dsp:sp modelId="{CB6A8217-AC4B-DB45-AC37-F684059C16B0}">
      <dsp:nvSpPr>
        <dsp:cNvPr id="0" name=""/>
        <dsp:cNvSpPr/>
      </dsp:nvSpPr>
      <dsp:spPr>
        <a:xfrm>
          <a:off x="6285055" y="2455792"/>
          <a:ext cx="2513147" cy="125657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US" sz="1600" kern="1200" dirty="0"/>
            <a:t>Ecosistemas acuáticos </a:t>
          </a:r>
        </a:p>
      </dsp:txBody>
      <dsp:txXfrm>
        <a:off x="6321859" y="2492596"/>
        <a:ext cx="2439539" cy="1182965"/>
      </dsp:txXfrm>
    </dsp:sp>
    <dsp:sp modelId="{4C612924-4631-D44B-A299-5E33AE7E2907}">
      <dsp:nvSpPr>
        <dsp:cNvPr id="0" name=""/>
        <dsp:cNvSpPr/>
      </dsp:nvSpPr>
      <dsp:spPr>
        <a:xfrm>
          <a:off x="9426489" y="2455792"/>
          <a:ext cx="2513147" cy="125657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US" sz="1600" kern="1200" dirty="0"/>
            <a:t>Mares, Océanos, Lagos salados, Arrecifes de coral, Zonas salobres, Lagos, Ríos, Pantanos, Estanques.</a:t>
          </a:r>
        </a:p>
      </dsp:txBody>
      <dsp:txXfrm>
        <a:off x="9463293" y="2492596"/>
        <a:ext cx="2439539" cy="11829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02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B9F4D2-4C45-7BAD-E30B-60DBECF4A0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A609EDF-E85A-E2C1-D05D-3CA003A6A0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C3FBDBE-4764-1E57-95CC-8E0C43288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7C437-1EEC-5B40-B79D-0A1D916C4D16}" type="datetimeFigureOut">
              <a:rPr lang="es-US" smtClean="0"/>
              <a:t>3/6/2025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9239A9C-E610-DBDF-A639-F8553AAEC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1034D38-B4F8-99F7-ACC6-089C6CFD3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20DF2-032D-4D4A-B8E8-2D0CB1E99376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366655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DCB0D0-95F9-7562-92B0-996DE9DD1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7D49704-1033-DEF4-3C39-61A3A64548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4118794-7AAB-7CE4-7A68-3167F6CB7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7C437-1EEC-5B40-B79D-0A1D916C4D16}" type="datetimeFigureOut">
              <a:rPr lang="es-US" smtClean="0"/>
              <a:t>3/6/2025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5DB97FF-5984-16F3-C3D7-11A1E3A8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333261F-952A-C6AC-8B29-FF6140FC4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20DF2-032D-4D4A-B8E8-2D0CB1E99376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588023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ED5C7D9-00DD-6CD5-1F5F-AA90DD9A3B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00CF4BD-3ED5-E8CC-BD70-598F888A59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FDD7A97-DA0C-F5C6-C55B-AF44AA6D6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7C437-1EEC-5B40-B79D-0A1D916C4D16}" type="datetimeFigureOut">
              <a:rPr lang="es-US" smtClean="0"/>
              <a:t>3/6/2025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EB90615-AC9F-EA78-5F88-397DE2BA7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DF33A3A-B6BD-FFC2-7E3F-EE63BB470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20DF2-032D-4D4A-B8E8-2D0CB1E99376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828963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69DFC7-F2A3-6E4B-7C7A-0BA559D49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81A2563-713C-55DB-8D80-6A67DF95FE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EE5F77D-2532-87A2-428F-867D6D5B0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7C437-1EEC-5B40-B79D-0A1D916C4D16}" type="datetimeFigureOut">
              <a:rPr lang="es-US" smtClean="0"/>
              <a:t>3/6/2025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3E81E16-5BDB-B7E4-FA52-AEC909162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8055B92-B8E2-D50F-3524-4F7FF802C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20DF2-032D-4D4A-B8E8-2D0CB1E99376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810439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061EBE-1C02-47B4-0277-1291EBDE5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1F8F2E3-D31D-4458-FFA3-416FDA7CA5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06B0A25-130B-CE83-E5B8-4382A0A36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7C437-1EEC-5B40-B79D-0A1D916C4D16}" type="datetimeFigureOut">
              <a:rPr lang="es-US" smtClean="0"/>
              <a:t>3/6/2025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0B02D71-DE9B-88E0-CD06-9B89CB3DE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B72BBDC-8EFC-D677-10D4-D0186D171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20DF2-032D-4D4A-B8E8-2D0CB1E99376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385687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A23D53-8384-F5E1-AE4E-EDA6D5135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56896CF-9624-BAEB-1C01-5040048050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CED2202-49FE-A12B-8378-2FFE712082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686F6DB-DA76-609D-74C2-F725342E9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7C437-1EEC-5B40-B79D-0A1D916C4D16}" type="datetimeFigureOut">
              <a:rPr lang="es-US" smtClean="0"/>
              <a:t>3/6/2025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EE6318E-6435-10EE-6480-6B9D5DD54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BD1B5CB-EEF5-7BF8-711E-CA7663715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20DF2-032D-4D4A-B8E8-2D0CB1E99376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578646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75B262-09C6-5E54-AAB7-F39006EF9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32328E7-B905-59D5-2B78-25BA48F28A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B4DF6B5-1C3C-E9B0-BBE2-A77C1FA4F8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DE4DD95-939C-884B-EE90-F52F2DF6CD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AA2B516-A3A7-E686-C625-41157E0812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AA5F1C7-9318-75C1-5D46-B0054EFC6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7C437-1EEC-5B40-B79D-0A1D916C4D16}" type="datetimeFigureOut">
              <a:rPr lang="es-US" smtClean="0"/>
              <a:t>3/6/2025</a:t>
            </a:fld>
            <a:endParaRPr lang="es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A73C3E3-5684-6BEA-798E-D4785258D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11C8836-1BB4-82F6-B96E-6B31B0475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20DF2-032D-4D4A-B8E8-2D0CB1E99376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63762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2FCD50-6C05-4920-8D68-FF74BED2B2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F74B95E-3799-151E-96CA-A77772AD1F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7C437-1EEC-5B40-B79D-0A1D916C4D16}" type="datetimeFigureOut">
              <a:rPr lang="es-US" smtClean="0"/>
              <a:t>3/6/2025</a:t>
            </a:fld>
            <a:endParaRPr lang="es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B04002E-951F-63B4-AA96-34148BA13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AAA20EA-A753-DAAB-E026-93F5B3262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20DF2-032D-4D4A-B8E8-2D0CB1E99376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357166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1644425-D53B-1118-8270-826E26CAB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7C437-1EEC-5B40-B79D-0A1D916C4D16}" type="datetimeFigureOut">
              <a:rPr lang="es-US" smtClean="0"/>
              <a:t>3/6/2025</a:t>
            </a:fld>
            <a:endParaRPr lang="es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AB0800A-1523-8966-B003-1EF2CA192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103ED99-FAA1-D6C7-A474-CFECF2EE1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20DF2-032D-4D4A-B8E8-2D0CB1E99376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981913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841066-8E55-9945-19ED-C76FF0C2A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4552DB7-0B41-EAAB-A0F6-5CDFB66058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B750997-8737-8538-1A4F-861230F04E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8DF5C43-339F-6DD8-201D-80615DD68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7C437-1EEC-5B40-B79D-0A1D916C4D16}" type="datetimeFigureOut">
              <a:rPr lang="es-US" smtClean="0"/>
              <a:t>3/6/2025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8D262DC-99CB-5B72-3572-0D6CF747F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6D4FA0E-EB05-83D7-4117-A9DB14046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20DF2-032D-4D4A-B8E8-2D0CB1E99376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240155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385E5B-67B8-19D0-2EEE-09890D11ED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B7DFB3A-B3DD-29F5-C54C-D89BFA0CDD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A5B6EA4-3082-3E4E-C2A7-8AD062F6D9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B36AFE3-BBAA-9B48-B8E2-3268DF410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7C437-1EEC-5B40-B79D-0A1D916C4D16}" type="datetimeFigureOut">
              <a:rPr lang="es-US" smtClean="0"/>
              <a:t>3/6/2025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6927EB1-A1B3-9F99-174B-26B8FADAF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2AD5E9F-8CDF-F4F3-62BE-0AB087C6F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20DF2-032D-4D4A-B8E8-2D0CB1E99376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781095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EA597A5-3603-BC5E-24DC-249C6A8D9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8CDA6DF-BF04-CB34-C121-CD801F9816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03171CA-C5B0-74E5-B38A-758E4EE2C6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217C437-1EEC-5B40-B79D-0A1D916C4D16}" type="datetimeFigureOut">
              <a:rPr lang="es-US" smtClean="0"/>
              <a:t>3/6/2025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CB7161B-54C9-C4DA-AEB2-42FA958EBD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813F4D-BF4F-C41C-A532-3E48374BBF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120DF2-032D-4D4A-B8E8-2D0CB1E99376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153777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 /><Relationship Id="rId2" Type="http://schemas.openxmlformats.org/officeDocument/2006/relationships/diagramData" Target="../diagrams/data1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1.xml" /><Relationship Id="rId5" Type="http://schemas.openxmlformats.org/officeDocument/2006/relationships/diagramColors" Target="../diagrams/colors1.xml" /><Relationship Id="rId4" Type="http://schemas.openxmlformats.org/officeDocument/2006/relationships/diagramQuickStyle" Target="../diagrams/quickStyle1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64F46F-5B73-A7AA-88C5-76697BC491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8881" y="517204"/>
            <a:ext cx="9144000" cy="2387600"/>
          </a:xfrm>
        </p:spPr>
        <p:txBody>
          <a:bodyPr/>
          <a:lstStyle/>
          <a:p>
            <a:r>
              <a:rPr lang="es-US" sz="9600" dirty="0">
                <a:latin typeface="Aldhabi" pitchFamily="2" charset="-78"/>
                <a:cs typeface="Aldhabi" pitchFamily="2" charset="-78"/>
              </a:rPr>
              <a:t>Ecosistemas</a:t>
            </a:r>
            <a:r>
              <a:rPr lang="es-US" dirty="0"/>
              <a:t>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16F7DF0-91C5-850A-0C60-E63992206C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10450" y="2649790"/>
            <a:ext cx="5560861" cy="779210"/>
          </a:xfrm>
        </p:spPr>
        <p:txBody>
          <a:bodyPr>
            <a:noAutofit/>
          </a:bodyPr>
          <a:lstStyle/>
          <a:p>
            <a:r>
              <a:rPr lang="es-US" dirty="0">
                <a:latin typeface="Amasis MT Pro" panose="02040504050005020304" pitchFamily="18" charset="0"/>
              </a:rPr>
              <a:t>Romina Zazueta Torres</a:t>
            </a:r>
          </a:p>
          <a:p>
            <a:r>
              <a:rPr lang="es-US" dirty="0">
                <a:latin typeface="Amasis MT Pro" panose="02040504050005020304" pitchFamily="18" charset="0"/>
              </a:rPr>
              <a:t>Tecnología 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235F68AF-0E49-9836-9F0F-0994551DDA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8426" y="0"/>
            <a:ext cx="529958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6077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AB3691E9-D751-7CEA-81A9-343CCCF52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4865" y="568517"/>
            <a:ext cx="5248221" cy="1067209"/>
          </a:xfrm>
        </p:spPr>
        <p:txBody>
          <a:bodyPr>
            <a:normAutofit/>
          </a:bodyPr>
          <a:lstStyle/>
          <a:p>
            <a:r>
              <a:rPr lang="es-US" sz="3400" dirty="0">
                <a:solidFill>
                  <a:schemeClr val="bg1"/>
                </a:solidFill>
              </a:rPr>
              <a:t>¿Qué son los ecosistemas?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BDAABF85-2926-6A10-E3AB-B1577F0B20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3" b="-3"/>
          <a:stretch/>
        </p:blipFill>
        <p:spPr>
          <a:xfrm>
            <a:off x="739959" y="1095407"/>
            <a:ext cx="4754947" cy="4754947"/>
          </a:xfrm>
          <a:custGeom>
            <a:avLst/>
            <a:gdLst/>
            <a:ahLst/>
            <a:cxnLst/>
            <a:rect l="l" t="t" r="r" b="b"/>
            <a:pathLst>
              <a:path w="2388070" h="2388070">
                <a:moveTo>
                  <a:pt x="1194035" y="0"/>
                </a:moveTo>
                <a:cubicBezTo>
                  <a:pt x="1853482" y="0"/>
                  <a:pt x="2388070" y="534588"/>
                  <a:pt x="2388070" y="1194035"/>
                </a:cubicBezTo>
                <a:cubicBezTo>
                  <a:pt x="2388070" y="1853482"/>
                  <a:pt x="1853482" y="2388070"/>
                  <a:pt x="1194035" y="2388070"/>
                </a:cubicBezTo>
                <a:cubicBezTo>
                  <a:pt x="534588" y="2388070"/>
                  <a:pt x="0" y="1853482"/>
                  <a:pt x="0" y="1194035"/>
                </a:cubicBezTo>
                <a:cubicBezTo>
                  <a:pt x="0" y="534588"/>
                  <a:pt x="534588" y="0"/>
                  <a:pt x="1194035" y="0"/>
                </a:cubicBezTo>
                <a:close/>
              </a:path>
            </a:pathLst>
          </a:custGeom>
          <a:ln w="28575">
            <a:noFill/>
          </a:ln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B894EFA8-F425-4D19-A94B-445388B31E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77893"/>
            <a:ext cx="1861854" cy="717514"/>
            <a:chOff x="0" y="377893"/>
            <a:chExt cx="1861854" cy="717514"/>
          </a:xfrm>
          <a:solidFill>
            <a:schemeClr val="bg1"/>
          </a:solidFill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C5A741B9-65EC-4C5B-9FE0-4A18575771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377893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7963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283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7963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283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0BB4301-41FA-4453-956F-A11CC664B6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17628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8208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475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8208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475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BFBD5DB-D161-60C5-F7AE-51B7E1C39F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4868" y="1820369"/>
            <a:ext cx="521717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US" sz="2200" dirty="0">
                <a:solidFill>
                  <a:schemeClr val="bg1"/>
                </a:solidFill>
              </a:rPr>
              <a:t>El ecosistema es el conjunto de especies de un área determinada que interactúan entre ellas y con su ambiente abiótico; mediante procesos como la depredación, el parasitismo, la competencia y la simbiosis, y con su ambiente al desintegrarse y volver a ser parte del ciclo de energía y de nutrientes. Las especies del ecosistema, incluyendo bacterias, hongos, plantas y animales dependen unas de otras. Las relaciones entre las especies y su medio, resultan en el flujo de materia y energía del ecosistema. </a:t>
            </a:r>
          </a:p>
        </p:txBody>
      </p:sp>
      <p:grpSp>
        <p:nvGrpSpPr>
          <p:cNvPr id="15" name="Graphic 185">
            <a:extLst>
              <a:ext uri="{FF2B5EF4-FFF2-40B4-BE49-F238E27FC236}">
                <a16:creationId xmlns:a16="http://schemas.microsoft.com/office/drawing/2014/main" id="{582A903B-6B78-4F0A-B7C9-3D80499020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428634" y="5987064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510EA93-8F64-42C8-A630-D449506E95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06CB53FC-E4DA-4001-928B-9998A85EA5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D210B969-4FDF-4AAC-9397-63D5434958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570B3EF0-84EA-4F47-86A3-1EA1F644A4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259369A8-EF57-42A1-8EC8-F6A9F92A3A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61882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Marcador de contenido 1">
            <a:extLst>
              <a:ext uri="{FF2B5EF4-FFF2-40B4-BE49-F238E27FC236}">
                <a16:creationId xmlns:a16="http://schemas.microsoft.com/office/drawing/2014/main" id="{50D5F966-EBF0-8833-F9BC-A7A00CAA6C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7736493"/>
              </p:ext>
            </p:extLst>
          </p:nvPr>
        </p:nvGraphicFramePr>
        <p:xfrm>
          <a:off x="125088" y="507756"/>
          <a:ext cx="11941824" cy="61681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80279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7629329-0AD5-7203-4A4A-2F86193655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46684" y="2639806"/>
            <a:ext cx="3671220" cy="78919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US" sz="9600" dirty="0">
                <a:latin typeface="Amasis MT Pro" panose="02040504050005020304" pitchFamily="18" charset="0"/>
              </a:rPr>
              <a:t>Adiós 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DFAAD981-EDCB-D2AA-0C98-AD4E827E87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7247" y="0"/>
            <a:ext cx="5752563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3065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4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Ecosistemas </vt:lpstr>
      <vt:lpstr>¿Qué son los ecosistemas?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Ecosistemas </dc:title>
  <dc:creator>Kid1 Inei</dc:creator>
  <cp:lastModifiedBy>Kid1 Inei</cp:lastModifiedBy>
  <cp:revision>10</cp:revision>
  <dcterms:created xsi:type="dcterms:W3CDTF">2025-02-27T16:17:27Z</dcterms:created>
  <dcterms:modified xsi:type="dcterms:W3CDTF">2025-03-06T14:59:19Z</dcterms:modified>
</cp:coreProperties>
</file>