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3BCCD-8BA9-4141-AF38-3F3E626CDFBB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98991357-E2C5-4242-877D-62256089223F}">
      <dgm:prSet phldrT="[Texto]" phldr="0"/>
      <dgm:spPr/>
      <dgm:t>
        <a:bodyPr/>
        <a:lstStyle/>
        <a:p>
          <a:r>
            <a:rPr lang="es-MX" dirty="0"/>
            <a:t>Craneo:</a:t>
          </a:r>
        </a:p>
      </dgm:t>
    </dgm:pt>
    <dgm:pt modelId="{216D55B6-6969-F247-8013-2C1863031FA4}" type="parTrans" cxnId="{4D98F352-CF14-C14C-A944-28E8D1681C40}">
      <dgm:prSet/>
      <dgm:spPr/>
      <dgm:t>
        <a:bodyPr/>
        <a:lstStyle/>
        <a:p>
          <a:endParaRPr lang="es-MX"/>
        </a:p>
      </dgm:t>
    </dgm:pt>
    <dgm:pt modelId="{6FF14B8F-1B1B-1E45-A54B-28DB50361DCB}" type="sibTrans" cxnId="{4D98F352-CF14-C14C-A944-28E8D1681C40}">
      <dgm:prSet/>
      <dgm:spPr/>
      <dgm:t>
        <a:bodyPr/>
        <a:lstStyle/>
        <a:p>
          <a:endParaRPr lang="es-MX"/>
        </a:p>
      </dgm:t>
    </dgm:pt>
    <dgm:pt modelId="{AAE01E1D-2783-0A45-93E0-ABC617FE8BA0}">
      <dgm:prSet phldrT="[Texto]" phldr="0"/>
      <dgm:spPr/>
      <dgm:t>
        <a:bodyPr/>
        <a:lstStyle/>
        <a:p>
          <a:r>
            <a:rPr lang="es-MX" dirty="0"/>
            <a:t>Placas duras, curvas y cerradas, sirve para evitar golpes directos en el cerebro.</a:t>
          </a:r>
        </a:p>
      </dgm:t>
    </dgm:pt>
    <dgm:pt modelId="{AB3239B2-8DDF-9C47-9FC4-DBFE66A787CB}" type="parTrans" cxnId="{2046D1A3-800C-CD49-B666-B7372156D10A}">
      <dgm:prSet/>
      <dgm:spPr/>
      <dgm:t>
        <a:bodyPr/>
        <a:lstStyle/>
        <a:p>
          <a:endParaRPr lang="es-MX"/>
        </a:p>
      </dgm:t>
    </dgm:pt>
    <dgm:pt modelId="{E6EC23E7-DDE6-C74F-A0EA-1A1F4D466216}" type="sibTrans" cxnId="{2046D1A3-800C-CD49-B666-B7372156D10A}">
      <dgm:prSet/>
      <dgm:spPr/>
      <dgm:t>
        <a:bodyPr/>
        <a:lstStyle/>
        <a:p>
          <a:endParaRPr lang="es-MX"/>
        </a:p>
      </dgm:t>
    </dgm:pt>
    <dgm:pt modelId="{7FD83CD2-F377-FB4A-A878-9C75CED2B50E}">
      <dgm:prSet phldrT="[Texto]" phldr="0"/>
      <dgm:spPr/>
      <dgm:t>
        <a:bodyPr/>
        <a:lstStyle/>
        <a:p>
          <a:r>
            <a:rPr lang="es-MX" dirty="0"/>
            <a:t>Mandíbulas:</a:t>
          </a:r>
        </a:p>
      </dgm:t>
    </dgm:pt>
    <dgm:pt modelId="{0ECD8C65-83AB-7842-A249-4F1DF466913E}" type="parTrans" cxnId="{01B3F02E-9340-C148-BA37-D25CC3EFD0DC}">
      <dgm:prSet/>
      <dgm:spPr/>
      <dgm:t>
        <a:bodyPr/>
        <a:lstStyle/>
        <a:p>
          <a:endParaRPr lang="es-MX"/>
        </a:p>
      </dgm:t>
    </dgm:pt>
    <dgm:pt modelId="{526491BA-55A8-594C-A0EF-186EF3795A94}" type="sibTrans" cxnId="{01B3F02E-9340-C148-BA37-D25CC3EFD0DC}">
      <dgm:prSet/>
      <dgm:spPr/>
      <dgm:t>
        <a:bodyPr/>
        <a:lstStyle/>
        <a:p>
          <a:endParaRPr lang="es-MX"/>
        </a:p>
      </dgm:t>
    </dgm:pt>
    <dgm:pt modelId="{84F2D65C-F868-AC4B-AE17-8B192D86FD17}">
      <dgm:prSet phldrT="[Texto]" phldr="0"/>
      <dgm:spPr/>
      <dgm:t>
        <a:bodyPr/>
        <a:lstStyle/>
        <a:p>
          <a:r>
            <a:rPr lang="es-MX" dirty="0"/>
            <a:t>Dan apoyo a los dientes.</a:t>
          </a:r>
        </a:p>
      </dgm:t>
    </dgm:pt>
    <dgm:pt modelId="{497A7EAF-6BFF-734E-A6EE-ED3BFD193BAF}" type="parTrans" cxnId="{75AEBAD1-54A8-AF41-BAE3-B0985AE87DE9}">
      <dgm:prSet/>
      <dgm:spPr/>
      <dgm:t>
        <a:bodyPr/>
        <a:lstStyle/>
        <a:p>
          <a:endParaRPr lang="es-MX"/>
        </a:p>
      </dgm:t>
    </dgm:pt>
    <dgm:pt modelId="{8E89B488-D6E9-A840-B928-934380AF9B03}" type="sibTrans" cxnId="{75AEBAD1-54A8-AF41-BAE3-B0985AE87DE9}">
      <dgm:prSet/>
      <dgm:spPr/>
      <dgm:t>
        <a:bodyPr/>
        <a:lstStyle/>
        <a:p>
          <a:endParaRPr lang="es-MX"/>
        </a:p>
      </dgm:t>
    </dgm:pt>
    <dgm:pt modelId="{FD569E4C-D44C-9041-A39A-4988A407C25D}">
      <dgm:prSet phldrT="[Texto]" phldr="0"/>
      <dgm:spPr/>
      <dgm:t>
        <a:bodyPr/>
        <a:lstStyle/>
        <a:p>
          <a:r>
            <a:rPr lang="es-MX" dirty="0"/>
            <a:t>Costillas y esternón: </a:t>
          </a:r>
        </a:p>
        <a:p>
          <a:r>
            <a:rPr lang="es-MX" dirty="0"/>
            <a:t>Protege al corazón y los pulmones.</a:t>
          </a:r>
        </a:p>
      </dgm:t>
    </dgm:pt>
    <dgm:pt modelId="{3250FD59-3E37-8944-AD8B-3A368AAA143A}" type="parTrans" cxnId="{E40FA50A-8409-524F-B02A-53A7C6C0B5DF}">
      <dgm:prSet/>
      <dgm:spPr/>
      <dgm:t>
        <a:bodyPr/>
        <a:lstStyle/>
        <a:p>
          <a:endParaRPr lang="es-MX"/>
        </a:p>
      </dgm:t>
    </dgm:pt>
    <dgm:pt modelId="{7C91AC07-C3C8-064F-836A-46E7279889A4}" type="sibTrans" cxnId="{E40FA50A-8409-524F-B02A-53A7C6C0B5DF}">
      <dgm:prSet/>
      <dgm:spPr/>
      <dgm:t>
        <a:bodyPr/>
        <a:lstStyle/>
        <a:p>
          <a:endParaRPr lang="es-MX"/>
        </a:p>
      </dgm:t>
    </dgm:pt>
    <dgm:pt modelId="{DD7A2132-FA9A-3C47-ABA0-4359A208E755}" type="pres">
      <dgm:prSet presAssocID="{4023BCCD-8BA9-4141-AF38-3F3E626CDFBB}" presName="diagram" presStyleCnt="0">
        <dgm:presLayoutVars>
          <dgm:dir/>
          <dgm:resizeHandles val="exact"/>
        </dgm:presLayoutVars>
      </dgm:prSet>
      <dgm:spPr/>
    </dgm:pt>
    <dgm:pt modelId="{84E823A1-4CCE-DB46-B327-E3FE9F208487}" type="pres">
      <dgm:prSet presAssocID="{98991357-E2C5-4242-877D-62256089223F}" presName="node" presStyleLbl="node1" presStyleIdx="0" presStyleCnt="5">
        <dgm:presLayoutVars>
          <dgm:bulletEnabled val="1"/>
        </dgm:presLayoutVars>
      </dgm:prSet>
      <dgm:spPr/>
    </dgm:pt>
    <dgm:pt modelId="{3ED482F6-6221-8F4B-95E7-0695D247E772}" type="pres">
      <dgm:prSet presAssocID="{6FF14B8F-1B1B-1E45-A54B-28DB50361DCB}" presName="sibTrans" presStyleCnt="0"/>
      <dgm:spPr/>
    </dgm:pt>
    <dgm:pt modelId="{10434D15-011F-1D48-B9C4-0C6FA9B9D653}" type="pres">
      <dgm:prSet presAssocID="{AAE01E1D-2783-0A45-93E0-ABC617FE8BA0}" presName="node" presStyleLbl="node1" presStyleIdx="1" presStyleCnt="5">
        <dgm:presLayoutVars>
          <dgm:bulletEnabled val="1"/>
        </dgm:presLayoutVars>
      </dgm:prSet>
      <dgm:spPr/>
    </dgm:pt>
    <dgm:pt modelId="{C807A827-5240-474F-8CC8-A4BBF3255AFD}" type="pres">
      <dgm:prSet presAssocID="{E6EC23E7-DDE6-C74F-A0EA-1A1F4D466216}" presName="sibTrans" presStyleCnt="0"/>
      <dgm:spPr/>
    </dgm:pt>
    <dgm:pt modelId="{DFD10484-F035-3947-B00D-472064357461}" type="pres">
      <dgm:prSet presAssocID="{7FD83CD2-F377-FB4A-A878-9C75CED2B50E}" presName="node" presStyleLbl="node1" presStyleIdx="2" presStyleCnt="5">
        <dgm:presLayoutVars>
          <dgm:bulletEnabled val="1"/>
        </dgm:presLayoutVars>
      </dgm:prSet>
      <dgm:spPr/>
    </dgm:pt>
    <dgm:pt modelId="{5E85C1E4-C9AF-8F41-A60A-52A3E07B55FB}" type="pres">
      <dgm:prSet presAssocID="{526491BA-55A8-594C-A0EF-186EF3795A94}" presName="sibTrans" presStyleCnt="0"/>
      <dgm:spPr/>
    </dgm:pt>
    <dgm:pt modelId="{65ECE6E8-FB08-7541-85A7-6D030D38130D}" type="pres">
      <dgm:prSet presAssocID="{84F2D65C-F868-AC4B-AE17-8B192D86FD17}" presName="node" presStyleLbl="node1" presStyleIdx="3" presStyleCnt="5">
        <dgm:presLayoutVars>
          <dgm:bulletEnabled val="1"/>
        </dgm:presLayoutVars>
      </dgm:prSet>
      <dgm:spPr/>
    </dgm:pt>
    <dgm:pt modelId="{0A718EF9-1C3F-8446-AFCF-F5E0986451D4}" type="pres">
      <dgm:prSet presAssocID="{8E89B488-D6E9-A840-B928-934380AF9B03}" presName="sibTrans" presStyleCnt="0"/>
      <dgm:spPr/>
    </dgm:pt>
    <dgm:pt modelId="{46CBFC16-541B-7843-B06F-1DF95D0F090F}" type="pres">
      <dgm:prSet presAssocID="{FD569E4C-D44C-9041-A39A-4988A407C25D}" presName="node" presStyleLbl="node1" presStyleIdx="4" presStyleCnt="5">
        <dgm:presLayoutVars>
          <dgm:bulletEnabled val="1"/>
        </dgm:presLayoutVars>
      </dgm:prSet>
      <dgm:spPr/>
    </dgm:pt>
  </dgm:ptLst>
  <dgm:cxnLst>
    <dgm:cxn modelId="{E40FA50A-8409-524F-B02A-53A7C6C0B5DF}" srcId="{4023BCCD-8BA9-4141-AF38-3F3E626CDFBB}" destId="{FD569E4C-D44C-9041-A39A-4988A407C25D}" srcOrd="4" destOrd="0" parTransId="{3250FD59-3E37-8944-AD8B-3A368AAA143A}" sibTransId="{7C91AC07-C3C8-064F-836A-46E7279889A4}"/>
    <dgm:cxn modelId="{292B211C-C263-EB43-A4E6-9C84ADCBEE76}" type="presOf" srcId="{84F2D65C-F868-AC4B-AE17-8B192D86FD17}" destId="{65ECE6E8-FB08-7541-85A7-6D030D38130D}" srcOrd="0" destOrd="0" presId="urn:microsoft.com/office/officeart/2005/8/layout/default"/>
    <dgm:cxn modelId="{01B3F02E-9340-C148-BA37-D25CC3EFD0DC}" srcId="{4023BCCD-8BA9-4141-AF38-3F3E626CDFBB}" destId="{7FD83CD2-F377-FB4A-A878-9C75CED2B50E}" srcOrd="2" destOrd="0" parTransId="{0ECD8C65-83AB-7842-A249-4F1DF466913E}" sibTransId="{526491BA-55A8-594C-A0EF-186EF3795A94}"/>
    <dgm:cxn modelId="{18E82732-E95D-534D-AC42-18F6C1412037}" type="presOf" srcId="{98991357-E2C5-4242-877D-62256089223F}" destId="{84E823A1-4CCE-DB46-B327-E3FE9F208487}" srcOrd="0" destOrd="0" presId="urn:microsoft.com/office/officeart/2005/8/layout/default"/>
    <dgm:cxn modelId="{4D97424D-9FBE-0F40-8B88-D83EAEA7FAB0}" type="presOf" srcId="{7FD83CD2-F377-FB4A-A878-9C75CED2B50E}" destId="{DFD10484-F035-3947-B00D-472064357461}" srcOrd="0" destOrd="0" presId="urn:microsoft.com/office/officeart/2005/8/layout/default"/>
    <dgm:cxn modelId="{F1B3D94F-37E9-EA47-9FF2-CF2DE4C982AE}" type="presOf" srcId="{4023BCCD-8BA9-4141-AF38-3F3E626CDFBB}" destId="{DD7A2132-FA9A-3C47-ABA0-4359A208E755}" srcOrd="0" destOrd="0" presId="urn:microsoft.com/office/officeart/2005/8/layout/default"/>
    <dgm:cxn modelId="{4D98F352-CF14-C14C-A944-28E8D1681C40}" srcId="{4023BCCD-8BA9-4141-AF38-3F3E626CDFBB}" destId="{98991357-E2C5-4242-877D-62256089223F}" srcOrd="0" destOrd="0" parTransId="{216D55B6-6969-F247-8013-2C1863031FA4}" sibTransId="{6FF14B8F-1B1B-1E45-A54B-28DB50361DCB}"/>
    <dgm:cxn modelId="{7AB2225A-FFA0-E042-8A2B-EBE21282EEDD}" type="presOf" srcId="{FD569E4C-D44C-9041-A39A-4988A407C25D}" destId="{46CBFC16-541B-7843-B06F-1DF95D0F090F}" srcOrd="0" destOrd="0" presId="urn:microsoft.com/office/officeart/2005/8/layout/default"/>
    <dgm:cxn modelId="{3AB53B83-7384-EF42-8024-C5CA79751DB7}" type="presOf" srcId="{AAE01E1D-2783-0A45-93E0-ABC617FE8BA0}" destId="{10434D15-011F-1D48-B9C4-0C6FA9B9D653}" srcOrd="0" destOrd="0" presId="urn:microsoft.com/office/officeart/2005/8/layout/default"/>
    <dgm:cxn modelId="{2046D1A3-800C-CD49-B666-B7372156D10A}" srcId="{4023BCCD-8BA9-4141-AF38-3F3E626CDFBB}" destId="{AAE01E1D-2783-0A45-93E0-ABC617FE8BA0}" srcOrd="1" destOrd="0" parTransId="{AB3239B2-8DDF-9C47-9FC4-DBFE66A787CB}" sibTransId="{E6EC23E7-DDE6-C74F-A0EA-1A1F4D466216}"/>
    <dgm:cxn modelId="{75AEBAD1-54A8-AF41-BAE3-B0985AE87DE9}" srcId="{4023BCCD-8BA9-4141-AF38-3F3E626CDFBB}" destId="{84F2D65C-F868-AC4B-AE17-8B192D86FD17}" srcOrd="3" destOrd="0" parTransId="{497A7EAF-6BFF-734E-A6EE-ED3BFD193BAF}" sibTransId="{8E89B488-D6E9-A840-B928-934380AF9B03}"/>
    <dgm:cxn modelId="{C79FB7DC-8BBE-1A41-96E8-2CCB91877CEB}" type="presParOf" srcId="{DD7A2132-FA9A-3C47-ABA0-4359A208E755}" destId="{84E823A1-4CCE-DB46-B327-E3FE9F208487}" srcOrd="0" destOrd="0" presId="urn:microsoft.com/office/officeart/2005/8/layout/default"/>
    <dgm:cxn modelId="{FDB69FF9-9F2C-B845-B5B3-67A4246B72D2}" type="presParOf" srcId="{DD7A2132-FA9A-3C47-ABA0-4359A208E755}" destId="{3ED482F6-6221-8F4B-95E7-0695D247E772}" srcOrd="1" destOrd="0" presId="urn:microsoft.com/office/officeart/2005/8/layout/default"/>
    <dgm:cxn modelId="{F09B2A63-B4C4-ED42-BCF3-1B7D4A770790}" type="presParOf" srcId="{DD7A2132-FA9A-3C47-ABA0-4359A208E755}" destId="{10434D15-011F-1D48-B9C4-0C6FA9B9D653}" srcOrd="2" destOrd="0" presId="urn:microsoft.com/office/officeart/2005/8/layout/default"/>
    <dgm:cxn modelId="{60A8A5D3-D5DD-E545-A293-A43C3A5EC4FF}" type="presParOf" srcId="{DD7A2132-FA9A-3C47-ABA0-4359A208E755}" destId="{C807A827-5240-474F-8CC8-A4BBF3255AFD}" srcOrd="3" destOrd="0" presId="urn:microsoft.com/office/officeart/2005/8/layout/default"/>
    <dgm:cxn modelId="{812E639D-8939-0944-8561-AF1C7A24D411}" type="presParOf" srcId="{DD7A2132-FA9A-3C47-ABA0-4359A208E755}" destId="{DFD10484-F035-3947-B00D-472064357461}" srcOrd="4" destOrd="0" presId="urn:microsoft.com/office/officeart/2005/8/layout/default"/>
    <dgm:cxn modelId="{76D3D610-E00A-534A-80E0-A305E7F9327C}" type="presParOf" srcId="{DD7A2132-FA9A-3C47-ABA0-4359A208E755}" destId="{5E85C1E4-C9AF-8F41-A60A-52A3E07B55FB}" srcOrd="5" destOrd="0" presId="urn:microsoft.com/office/officeart/2005/8/layout/default"/>
    <dgm:cxn modelId="{592DAB1D-C197-6C4B-A4F8-9E4E09139988}" type="presParOf" srcId="{DD7A2132-FA9A-3C47-ABA0-4359A208E755}" destId="{65ECE6E8-FB08-7541-85A7-6D030D38130D}" srcOrd="6" destOrd="0" presId="urn:microsoft.com/office/officeart/2005/8/layout/default"/>
    <dgm:cxn modelId="{B6626A46-0629-4842-B3BA-3258CA0570AA}" type="presParOf" srcId="{DD7A2132-FA9A-3C47-ABA0-4359A208E755}" destId="{0A718EF9-1C3F-8446-AFCF-F5E0986451D4}" srcOrd="7" destOrd="0" presId="urn:microsoft.com/office/officeart/2005/8/layout/default"/>
    <dgm:cxn modelId="{89D5ED20-FBDC-CC4C-B4BF-78B8F954CAE2}" type="presParOf" srcId="{DD7A2132-FA9A-3C47-ABA0-4359A208E755}" destId="{46CBFC16-541B-7843-B06F-1DF95D0F090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823A1-4CCE-DB46-B327-E3FE9F208487}">
      <dsp:nvSpPr>
        <dsp:cNvPr id="0" name=""/>
        <dsp:cNvSpPr/>
      </dsp:nvSpPr>
      <dsp:spPr>
        <a:xfrm>
          <a:off x="1221978" y="2646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Craneo:</a:t>
          </a:r>
        </a:p>
      </dsp:txBody>
      <dsp:txXfrm>
        <a:off x="1221978" y="2646"/>
        <a:ext cx="2706687" cy="1624012"/>
      </dsp:txXfrm>
    </dsp:sp>
    <dsp:sp modelId="{10434D15-011F-1D48-B9C4-0C6FA9B9D653}">
      <dsp:nvSpPr>
        <dsp:cNvPr id="0" name=""/>
        <dsp:cNvSpPr/>
      </dsp:nvSpPr>
      <dsp:spPr>
        <a:xfrm>
          <a:off x="4199334" y="2646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Placas duras, curvas y cerradas, sirve para evitar golpes directos en el cerebro.</a:t>
          </a:r>
        </a:p>
      </dsp:txBody>
      <dsp:txXfrm>
        <a:off x="4199334" y="2646"/>
        <a:ext cx="2706687" cy="1624012"/>
      </dsp:txXfrm>
    </dsp:sp>
    <dsp:sp modelId="{DFD10484-F035-3947-B00D-472064357461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Mandíbulas:</a:t>
          </a:r>
        </a:p>
      </dsp:txBody>
      <dsp:txXfrm>
        <a:off x="1221978" y="1897327"/>
        <a:ext cx="2706687" cy="1624012"/>
      </dsp:txXfrm>
    </dsp:sp>
    <dsp:sp modelId="{65ECE6E8-FB08-7541-85A7-6D030D38130D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Dan apoyo a los dientes.</a:t>
          </a:r>
        </a:p>
      </dsp:txBody>
      <dsp:txXfrm>
        <a:off x="4199334" y="1897327"/>
        <a:ext cx="2706687" cy="1624012"/>
      </dsp:txXfrm>
    </dsp:sp>
    <dsp:sp modelId="{46CBFC16-541B-7843-B06F-1DF95D0F090F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Costillas y esternón: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Protege al corazón y los pulmones.</a:t>
          </a:r>
        </a:p>
      </dsp:txBody>
      <dsp:txXfrm>
        <a:off x="2710656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FF69A-4449-2B2E-1F2F-CD0A03935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5BBBE-B312-C6CD-C5A2-46C515CFB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7C03C8-4AAA-9B83-6F92-D47D63BB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0EB046-F52C-7CB1-B9F6-28F39F27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A7E78C-CF90-D3E2-BE50-78A3F6AF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206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D013A-1111-4F80-0CA1-2DD33949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8279D3-148B-AD5D-8482-268D92F48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8AEEAE-7780-CB5F-1375-080B4D0E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02EB8D-77A2-62A4-6C85-90EA8DFC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BDB0B2-72E9-80CD-95F0-DA971269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93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2151C9-6DF6-AF1D-8CA1-43CCF6CD0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1934A8-EB4D-6602-6972-5BA7D8EF5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30065A-3DF0-6062-0F4F-0DE34990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27DD-38F4-2AEE-D763-E05CC291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7CF611-B53E-DA57-63E2-06CC843D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139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5CE39-D4BD-CD22-8143-E750FCB9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BF55FD-4ADD-317F-F7B1-7ACD27104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705A12-42C5-0B07-B2D4-909B73D5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55F52-95B2-7FE7-3432-69C76E26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F9342-16DB-91ED-142E-64A1805B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67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4F518-4866-C720-88C3-208D2630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F5E562-63B6-0A5F-B778-72FCEFE2A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DA6E0A-0374-E523-17E2-3DF98908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169105-2F8B-D127-A6A6-C7FDA22D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D2EB01-317C-344C-5572-EDDB10D1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579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9DADB-E647-7349-C4ED-BB15318B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2E9F7C-793E-75F6-3B6A-96E3DFF09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F0E288-7C95-FC94-6891-B048108F9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1A6A04-1172-866D-7C10-01A94661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03C6A1-A6FC-4321-C81B-7C6F68DF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95120A-2A45-626A-7747-585D848B6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8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6868A-801F-5CC1-4841-3F9C82D5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AA4426-0B00-1B3A-3288-FF42D13F9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02EED6-BB41-7453-8B65-38DAF3C79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3CAEE1-E1E2-CBF5-C70C-86912F1AE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94F19F-EF86-7B39-E0B5-1AF34772C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F92EA8-89FC-2F9A-1FE8-97202E95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2BE10E-F056-4EA0-44FB-6D051C4C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CED5FE-8C49-000F-5E4B-61E59968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25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16DA9-4F8C-E5B3-41E6-001CC81F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A7E9AB-5F9D-1F77-1DAF-1A461D69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42EC5D-D377-4B66-7ED7-C1656B27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D21533-C549-F44B-73E8-EE3D1733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00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9D7A96-0C5F-6375-03A8-29077BB1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5A4158-58D9-416F-F52C-87FE3FA3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744930-8626-3C5D-AA10-17F594CF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993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51F0C-F763-371C-C6DF-2983D95E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AE869C-79AC-BC74-33B5-B72CD9014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CFE5A-00A6-ABC7-37B5-F3B20F731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58CBFB-EFCE-8637-9E7E-F00FB861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338F69-80F0-C468-AE87-ADE00C83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2F5483-C3C8-96E2-CB75-D7EA34F9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70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9126E-DF4C-BBDE-3B59-63FD5DD1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D68A6A-D8B6-8572-1877-02A4A3ECE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E93036-E8B0-8160-8E79-60B012E3F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481AA-14E8-2C71-261B-C7C21051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47CE92-DF34-8DFE-0D6C-AE5CA5C5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88AE01-E8E9-2867-0690-B8C03790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58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0A1651F-FE82-88D5-6266-81E141F78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C91E8D-8AD6-2B55-E34F-9DC5F865E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F4449-8567-8C37-0B34-BCF58BCD6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483E17-1670-7846-8AD7-90F7D6378AD1}" type="datetimeFigureOut">
              <a:rPr lang="es-MX" smtClean="0"/>
              <a:t>06/03/25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6975D5-3B6E-0B85-27AF-9EE38A3E7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BDE19-8763-C85C-0A7E-B2CF2DFA1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A15FB0-A670-FD42-88FD-9B047F66E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27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9E35B-287A-A0FA-52CD-04CD3F093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889" y="112889"/>
            <a:ext cx="9144000" cy="1012296"/>
          </a:xfrm>
        </p:spPr>
        <p:txBody>
          <a:bodyPr>
            <a:noAutofit/>
          </a:bodyPr>
          <a:lstStyle/>
          <a:p>
            <a:r>
              <a:rPr lang="es-MX" sz="7000" dirty="0">
                <a:latin typeface="Baguet Script" pitchFamily="2" charset="77"/>
              </a:rPr>
              <a:t>Biología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CECDF9-06EE-A806-C612-10430A592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2541" y="1087438"/>
            <a:ext cx="9144000" cy="1655762"/>
          </a:xfrm>
        </p:spPr>
        <p:txBody>
          <a:bodyPr>
            <a:normAutofit/>
          </a:bodyPr>
          <a:lstStyle/>
          <a:p>
            <a:r>
              <a:rPr lang="es-MX" sz="2500" dirty="0">
                <a:latin typeface="Abadi" panose="020F0502020204030204" pitchFamily="34" charset="0"/>
              </a:rPr>
              <a:t>Alumno: Mariel Soto Espinoza </a:t>
            </a:r>
          </a:p>
          <a:p>
            <a:r>
              <a:rPr lang="es-MX" sz="2500" dirty="0">
                <a:latin typeface="Abadi" panose="020F0502020204030204" pitchFamily="34" charset="0"/>
              </a:rPr>
              <a:t>Materia: Biología </a:t>
            </a:r>
          </a:p>
          <a:p>
            <a:r>
              <a:rPr lang="es-MX" sz="2500" dirty="0">
                <a:latin typeface="Abadi" panose="020F0502020204030204" pitchFamily="34" charset="0"/>
              </a:rPr>
              <a:t>Título: Sistema Óseo </a:t>
            </a:r>
          </a:p>
          <a:p>
            <a:endParaRPr lang="es-MX" sz="25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B9D204-3050-34C3-1ECD-E8D585E13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91" y="2464659"/>
            <a:ext cx="3524250" cy="41148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6532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1FE4E-BDC0-D52B-5ED8-CD487E79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100" dirty="0">
                <a:latin typeface="Baguet Script" pitchFamily="2" charset="77"/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7837A8-F9D7-5AE4-BF16-092FFA951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500" dirty="0">
                <a:latin typeface="Abadi" panose="020B0604020104020204" pitchFamily="34" charset="0"/>
              </a:rPr>
              <a:t>A continuación presentaré una pequeña exposición sobre el sistema óseo y sus características hablaré un poco sobre él y dar una breve explicación de lo que es, como está compuesto, huesos más importantes, o datos curiosos, gracias.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63AF0A-7113-BD8E-1CA8-48591A3F3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02" y="3240088"/>
            <a:ext cx="3097795" cy="293687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0211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9EBC2-2666-2534-02A3-DC6C505E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62" y="184258"/>
            <a:ext cx="10515600" cy="1325563"/>
          </a:xfrm>
        </p:spPr>
        <p:txBody>
          <a:bodyPr>
            <a:normAutofit/>
          </a:bodyPr>
          <a:lstStyle/>
          <a:p>
            <a:r>
              <a:rPr lang="es-MX" sz="6500" dirty="0">
                <a:latin typeface="Baguet Script" pitchFamily="2" charset="77"/>
              </a:rPr>
              <a:t>¿Qué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0D663-E93C-BDB4-8D4F-A82F5127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238" y="1509821"/>
            <a:ext cx="10515600" cy="4351338"/>
          </a:xfrm>
        </p:spPr>
        <p:txBody>
          <a:bodyPr>
            <a:normAutofit/>
          </a:bodyPr>
          <a:lstStyle/>
          <a:p>
            <a:r>
              <a:rPr lang="es-MX" sz="3500" dirty="0">
                <a:latin typeface="Abadi" panose="020B0604020104020204" pitchFamily="34" charset="0"/>
              </a:rPr>
              <a:t>El sistema óseo, también conocido como sistema esquelético, es la estructura fundamental que soporta y protege el cuerpo humano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E4FFF-3A91-A8D7-C78B-A3B4181FC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39" y="3076223"/>
            <a:ext cx="2931598" cy="316034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59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9F1B8-401D-79B4-3966-ED9F45F0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000" dirty="0">
                <a:latin typeface="Baguet Script" pitchFamily="2" charset="77"/>
              </a:rPr>
              <a:t>¿Para 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111D85-00D7-0CEF-64E4-AC41D4234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000" dirty="0">
                <a:latin typeface="Abadi" panose="020B0604020104020204" pitchFamily="34" charset="0"/>
              </a:rPr>
              <a:t>Los huesos trabajan junto con los músculos para sostener el cuerpo cuando estemos de pie y para movilizar el cuerpo cuando caminamos o corremos.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A6F803-5BBA-4341-D371-3AF4BC36C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24" y="3068579"/>
            <a:ext cx="3080282" cy="342429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833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19BA6-B098-5ED5-38C8-74A03B98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000" dirty="0">
                <a:latin typeface="Baguet Script" pitchFamily="2" charset="77"/>
              </a:rPr>
              <a:t>Importancia de el: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3863F6-FF58-C99A-6576-8BFBCD98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700" dirty="0">
                <a:latin typeface="Abadi" panose="020B0604020104020204" pitchFamily="34" charset="0"/>
              </a:rPr>
              <a:t>Los huesos tienen un papel muy importante en el cuerpo humano debido a que proveen estructura, protegen los Órganos, ayudan al anclaje de los músculos y almacenan calcio.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2231DE-AF5E-C305-0BF0-6A43DE838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43" y="3264659"/>
            <a:ext cx="7835477" cy="322821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9852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13BF09D-D39D-2C0A-27CB-32A219E4C9E7}"/>
              </a:ext>
            </a:extLst>
          </p:cNvPr>
          <p:cNvSpPr/>
          <p:nvPr/>
        </p:nvSpPr>
        <p:spPr>
          <a:xfrm>
            <a:off x="-60399" y="-698500"/>
            <a:ext cx="4006442" cy="8255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4D9646-1B1A-B3A1-D533-A768FE95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8" y="867834"/>
            <a:ext cx="4127241" cy="4228042"/>
          </a:xfrm>
        </p:spPr>
        <p:txBody>
          <a:bodyPr>
            <a:normAutofit/>
          </a:bodyPr>
          <a:lstStyle/>
          <a:p>
            <a:r>
              <a:rPr lang="es-MX" sz="7000" dirty="0">
                <a:solidFill>
                  <a:schemeClr val="bg1">
                    <a:lumMod val="90000"/>
                  </a:schemeClr>
                </a:solidFill>
                <a:latin typeface="Baguet Script" pitchFamily="2" charset="77"/>
              </a:rPr>
              <a:t>Ejemplos: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BCDEF34-618F-F3EC-5569-1E99BC577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83581"/>
              </p:ext>
            </p:extLst>
          </p:nvPr>
        </p:nvGraphicFramePr>
        <p:xfrm>
          <a:off x="4006442" y="8678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38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29FE2-F936-94FE-2528-05283DA7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40" y="2517567"/>
            <a:ext cx="10515600" cy="1325563"/>
          </a:xfrm>
        </p:spPr>
        <p:txBody>
          <a:bodyPr>
            <a:noAutofit/>
          </a:bodyPr>
          <a:lstStyle/>
          <a:p>
            <a:r>
              <a:rPr lang="es-MX" sz="8800" dirty="0">
                <a:latin typeface="Baguet Script" pitchFamily="2" charset="77"/>
              </a:rPr>
              <a:t>Gracias por ver</a:t>
            </a:r>
          </a:p>
        </p:txBody>
      </p:sp>
    </p:spTree>
    <p:extLst>
      <p:ext uri="{BB962C8B-B14F-4D97-AF65-F5344CB8AC3E}">
        <p14:creationId xmlns:p14="http://schemas.microsoft.com/office/powerpoint/2010/main" val="1280959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Biología </vt:lpstr>
      <vt:lpstr>Introducción</vt:lpstr>
      <vt:lpstr>¿Qué es?</vt:lpstr>
      <vt:lpstr>¿Para qué es?</vt:lpstr>
      <vt:lpstr>Importancia de el:</vt:lpstr>
      <vt:lpstr>Ejemplos:</vt:lpstr>
      <vt:lpstr>Gracias por 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Biología </dc:title>
  <dc:creator>Kid1 Inei</dc:creator>
  <cp:lastModifiedBy>Kid1 Inei</cp:lastModifiedBy>
  <cp:revision>4</cp:revision>
  <dcterms:created xsi:type="dcterms:W3CDTF">2025-02-27T16:22:14Z</dcterms:created>
  <dcterms:modified xsi:type="dcterms:W3CDTF">2025-03-06T15:36:20Z</dcterms:modified>
</cp:coreProperties>
</file>