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B8F10-1880-174D-86C8-08CD28A6A657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E67897-2347-AD42-A4C8-092FAD0A8DCD}">
      <dgm:prSet phldrT="[Text]" phldr="0"/>
      <dgm:spPr/>
      <dgm:t>
        <a:bodyPr/>
        <a:lstStyle/>
        <a:p>
          <a:r>
            <a:rPr lang="es-US" dirty="0"/>
            <a:t>Plato del buen comer</a:t>
          </a:r>
        </a:p>
      </dgm:t>
    </dgm:pt>
    <dgm:pt modelId="{B4E592C2-CE76-7744-8F5B-6159039960B0}" type="parTrans" cxnId="{4E045B1A-37D0-6840-B3C9-760A4299C59F}">
      <dgm:prSet/>
      <dgm:spPr/>
      <dgm:t>
        <a:bodyPr/>
        <a:lstStyle/>
        <a:p>
          <a:endParaRPr lang="en-US"/>
        </a:p>
      </dgm:t>
    </dgm:pt>
    <dgm:pt modelId="{34AE1E4B-B7BF-304C-A291-0ADCF8A10693}" type="sibTrans" cxnId="{4E045B1A-37D0-6840-B3C9-760A4299C59F}">
      <dgm:prSet/>
      <dgm:spPr/>
      <dgm:t>
        <a:bodyPr/>
        <a:lstStyle/>
        <a:p>
          <a:endParaRPr lang="en-US"/>
        </a:p>
      </dgm:t>
    </dgm:pt>
    <dgm:pt modelId="{748DDAD5-A087-B740-A435-08861DF2D61D}">
      <dgm:prSet phldrT="[Text]" phldr="0"/>
      <dgm:spPr/>
      <dgm:t>
        <a:bodyPr/>
        <a:lstStyle/>
        <a:p>
          <a:r>
            <a:rPr lang="es-US" dirty="0"/>
            <a:t>Cereales </a:t>
          </a:r>
          <a:endParaRPr lang="en-US" dirty="0"/>
        </a:p>
      </dgm:t>
    </dgm:pt>
    <dgm:pt modelId="{49CC9BD6-EA69-744C-81A8-FE51B838B5A0}" type="parTrans" cxnId="{2CDB0A9B-DF95-F44F-8193-6253B8B5995E}">
      <dgm:prSet/>
      <dgm:spPr/>
      <dgm:t>
        <a:bodyPr/>
        <a:lstStyle/>
        <a:p>
          <a:endParaRPr lang="en-US"/>
        </a:p>
      </dgm:t>
    </dgm:pt>
    <dgm:pt modelId="{0963E60D-24A4-3F47-87E2-BA68AF46D7A0}" type="sibTrans" cxnId="{2CDB0A9B-DF95-F44F-8193-6253B8B5995E}">
      <dgm:prSet/>
      <dgm:spPr/>
      <dgm:t>
        <a:bodyPr/>
        <a:lstStyle/>
        <a:p>
          <a:endParaRPr lang="en-US"/>
        </a:p>
      </dgm:t>
    </dgm:pt>
    <dgm:pt modelId="{E9C3219C-37A8-1043-B6B2-11FCA24E698C}">
      <dgm:prSet phldrT="[Text]" phldr="0"/>
      <dgm:spPr/>
      <dgm:t>
        <a:bodyPr/>
        <a:lstStyle/>
        <a:p>
          <a:r>
            <a:rPr lang="es-US" dirty="0"/>
            <a:t>De origen animal</a:t>
          </a:r>
        </a:p>
      </dgm:t>
    </dgm:pt>
    <dgm:pt modelId="{010F5CFD-0526-1B46-BAA8-732F4EE507B9}" type="parTrans" cxnId="{F6DFDCBB-D351-FB40-94C0-CEBAE6FA88C3}">
      <dgm:prSet/>
      <dgm:spPr/>
      <dgm:t>
        <a:bodyPr/>
        <a:lstStyle/>
        <a:p>
          <a:endParaRPr lang="en-US"/>
        </a:p>
      </dgm:t>
    </dgm:pt>
    <dgm:pt modelId="{A88DED6D-04BB-C543-BF40-496BAFD76EF4}" type="sibTrans" cxnId="{F6DFDCBB-D351-FB40-94C0-CEBAE6FA88C3}">
      <dgm:prSet/>
      <dgm:spPr/>
      <dgm:t>
        <a:bodyPr/>
        <a:lstStyle/>
        <a:p>
          <a:endParaRPr lang="en-US"/>
        </a:p>
      </dgm:t>
    </dgm:pt>
    <dgm:pt modelId="{42C91BB1-8883-8846-B0F8-A59C502FD09C}">
      <dgm:prSet phldrT="[Text]" phldr="0"/>
      <dgm:spPr/>
      <dgm:t>
        <a:bodyPr/>
        <a:lstStyle/>
        <a:p>
          <a:r>
            <a:rPr lang="es-US" dirty="0"/>
            <a:t>Frutas</a:t>
          </a:r>
        </a:p>
      </dgm:t>
    </dgm:pt>
    <dgm:pt modelId="{6803430F-17A7-9647-ACF7-A4AC601EC9F4}" type="parTrans" cxnId="{84641218-376A-5B49-BE74-E9D5839BD82D}">
      <dgm:prSet/>
      <dgm:spPr/>
      <dgm:t>
        <a:bodyPr/>
        <a:lstStyle/>
        <a:p>
          <a:endParaRPr lang="en-US"/>
        </a:p>
      </dgm:t>
    </dgm:pt>
    <dgm:pt modelId="{46A66C93-CDA8-094B-AAEA-031499E67AB8}" type="sibTrans" cxnId="{84641218-376A-5B49-BE74-E9D5839BD82D}">
      <dgm:prSet/>
      <dgm:spPr/>
      <dgm:t>
        <a:bodyPr/>
        <a:lstStyle/>
        <a:p>
          <a:endParaRPr lang="en-US"/>
        </a:p>
      </dgm:t>
    </dgm:pt>
    <dgm:pt modelId="{8FBA080F-6185-FD4B-B577-3737561DA3EB}">
      <dgm:prSet phldrT="[Text]" phldr="0"/>
      <dgm:spPr/>
      <dgm:t>
        <a:bodyPr/>
        <a:lstStyle/>
        <a:p>
          <a:r>
            <a:rPr lang="es-US" dirty="0"/>
            <a:t>leguminosas</a:t>
          </a:r>
          <a:endParaRPr lang="en-US" dirty="0"/>
        </a:p>
      </dgm:t>
    </dgm:pt>
    <dgm:pt modelId="{756127BD-0795-7640-A4A9-5FA7884FAEF6}" type="parTrans" cxnId="{ABD95726-0512-2B43-8BA2-CBB5B23CEB40}">
      <dgm:prSet/>
      <dgm:spPr/>
      <dgm:t>
        <a:bodyPr/>
        <a:lstStyle/>
        <a:p>
          <a:endParaRPr lang="en-US"/>
        </a:p>
      </dgm:t>
    </dgm:pt>
    <dgm:pt modelId="{5F985593-10AF-974B-87B7-8652B0FF48D8}" type="sibTrans" cxnId="{ABD95726-0512-2B43-8BA2-CBB5B23CEB40}">
      <dgm:prSet/>
      <dgm:spPr/>
      <dgm:t>
        <a:bodyPr/>
        <a:lstStyle/>
        <a:p>
          <a:endParaRPr lang="en-US"/>
        </a:p>
      </dgm:t>
    </dgm:pt>
    <dgm:pt modelId="{D902A71E-E761-0D4C-A1CD-0FDE53A64098}">
      <dgm:prSet phldrT="[Text]" phldr="0"/>
      <dgm:spPr/>
      <dgm:t>
        <a:bodyPr/>
        <a:lstStyle/>
        <a:p>
          <a:r>
            <a:rPr lang="es-US" dirty="0"/>
            <a:t>Verduras</a:t>
          </a:r>
        </a:p>
      </dgm:t>
    </dgm:pt>
    <dgm:pt modelId="{2FCBC341-30DE-094B-98DE-CD38892FBC8D}" type="parTrans" cxnId="{D0DCE84D-E9A6-7B44-A0CA-078A89ACB8A0}">
      <dgm:prSet/>
      <dgm:spPr/>
      <dgm:t>
        <a:bodyPr/>
        <a:lstStyle/>
        <a:p>
          <a:endParaRPr lang="en-US"/>
        </a:p>
      </dgm:t>
    </dgm:pt>
    <dgm:pt modelId="{ACAC1075-ECBA-E84C-95EF-3C8162F9644B}" type="sibTrans" cxnId="{D0DCE84D-E9A6-7B44-A0CA-078A89ACB8A0}">
      <dgm:prSet/>
      <dgm:spPr/>
      <dgm:t>
        <a:bodyPr/>
        <a:lstStyle/>
        <a:p>
          <a:endParaRPr lang="en-US"/>
        </a:p>
      </dgm:t>
    </dgm:pt>
    <dgm:pt modelId="{BDC3B546-BE28-1942-9774-586C1D2B2BEF}" type="pres">
      <dgm:prSet presAssocID="{8C0B8F10-1880-174D-86C8-08CD28A6A6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D1EF85-4A01-7D44-8F08-6EFE9265563F}" type="pres">
      <dgm:prSet presAssocID="{4CE67897-2347-AD42-A4C8-092FAD0A8DCD}" presName="hierRoot1" presStyleCnt="0">
        <dgm:presLayoutVars>
          <dgm:hierBranch val="init"/>
        </dgm:presLayoutVars>
      </dgm:prSet>
      <dgm:spPr/>
    </dgm:pt>
    <dgm:pt modelId="{9B345007-62A3-D945-8AF3-E64D5D4110E1}" type="pres">
      <dgm:prSet presAssocID="{4CE67897-2347-AD42-A4C8-092FAD0A8DCD}" presName="rootComposite1" presStyleCnt="0"/>
      <dgm:spPr/>
    </dgm:pt>
    <dgm:pt modelId="{2672F48B-651E-1644-BCDC-73A14F5D87B9}" type="pres">
      <dgm:prSet presAssocID="{4CE67897-2347-AD42-A4C8-092FAD0A8DCD}" presName="rootText1" presStyleLbl="node0" presStyleIdx="0" presStyleCnt="1">
        <dgm:presLayoutVars>
          <dgm:chPref val="3"/>
        </dgm:presLayoutVars>
      </dgm:prSet>
      <dgm:spPr/>
    </dgm:pt>
    <dgm:pt modelId="{1EF4A698-87D0-864A-A9F2-75367C164AE1}" type="pres">
      <dgm:prSet presAssocID="{4CE67897-2347-AD42-A4C8-092FAD0A8DCD}" presName="rootConnector1" presStyleLbl="node1" presStyleIdx="0" presStyleCnt="0"/>
      <dgm:spPr/>
    </dgm:pt>
    <dgm:pt modelId="{654F1DD4-D371-E740-B41E-F11A0FA081B2}" type="pres">
      <dgm:prSet presAssocID="{4CE67897-2347-AD42-A4C8-092FAD0A8DCD}" presName="hierChild2" presStyleCnt="0"/>
      <dgm:spPr/>
    </dgm:pt>
    <dgm:pt modelId="{8482BB58-8CB5-2E44-A6E6-8B539911C3B4}" type="pres">
      <dgm:prSet presAssocID="{6803430F-17A7-9647-ACF7-A4AC601EC9F4}" presName="Name37" presStyleLbl="parChTrans1D2" presStyleIdx="0" presStyleCnt="5"/>
      <dgm:spPr/>
    </dgm:pt>
    <dgm:pt modelId="{B3056B02-8160-464D-A2EF-8ECA40599240}" type="pres">
      <dgm:prSet presAssocID="{42C91BB1-8883-8846-B0F8-A59C502FD09C}" presName="hierRoot2" presStyleCnt="0">
        <dgm:presLayoutVars>
          <dgm:hierBranch val="init"/>
        </dgm:presLayoutVars>
      </dgm:prSet>
      <dgm:spPr/>
    </dgm:pt>
    <dgm:pt modelId="{7C336209-43CD-054D-A74C-01695D98607E}" type="pres">
      <dgm:prSet presAssocID="{42C91BB1-8883-8846-B0F8-A59C502FD09C}" presName="rootComposite" presStyleCnt="0"/>
      <dgm:spPr/>
    </dgm:pt>
    <dgm:pt modelId="{602AAF59-FA70-E74D-BC13-835DFE8BE24F}" type="pres">
      <dgm:prSet presAssocID="{42C91BB1-8883-8846-B0F8-A59C502FD09C}" presName="rootText" presStyleLbl="node2" presStyleIdx="0" presStyleCnt="5">
        <dgm:presLayoutVars>
          <dgm:chPref val="3"/>
        </dgm:presLayoutVars>
      </dgm:prSet>
      <dgm:spPr/>
    </dgm:pt>
    <dgm:pt modelId="{D6BCAFAF-E41A-3E44-A540-C1B1D9A9CE0A}" type="pres">
      <dgm:prSet presAssocID="{42C91BB1-8883-8846-B0F8-A59C502FD09C}" presName="rootConnector" presStyleLbl="node2" presStyleIdx="0" presStyleCnt="5"/>
      <dgm:spPr/>
    </dgm:pt>
    <dgm:pt modelId="{AC975865-3EBD-C54B-9538-61CB1091D101}" type="pres">
      <dgm:prSet presAssocID="{42C91BB1-8883-8846-B0F8-A59C502FD09C}" presName="hierChild4" presStyleCnt="0"/>
      <dgm:spPr/>
    </dgm:pt>
    <dgm:pt modelId="{1DC6199D-C619-5D4C-885F-D8E6EB3BE0EC}" type="pres">
      <dgm:prSet presAssocID="{42C91BB1-8883-8846-B0F8-A59C502FD09C}" presName="hierChild5" presStyleCnt="0"/>
      <dgm:spPr/>
    </dgm:pt>
    <dgm:pt modelId="{8BE5304E-D684-8747-A2BA-475C9E143191}" type="pres">
      <dgm:prSet presAssocID="{49CC9BD6-EA69-744C-81A8-FE51B838B5A0}" presName="Name37" presStyleLbl="parChTrans1D2" presStyleIdx="1" presStyleCnt="5"/>
      <dgm:spPr/>
    </dgm:pt>
    <dgm:pt modelId="{AD96986C-E6C4-2F44-A9B0-297F1655C120}" type="pres">
      <dgm:prSet presAssocID="{748DDAD5-A087-B740-A435-08861DF2D61D}" presName="hierRoot2" presStyleCnt="0">
        <dgm:presLayoutVars>
          <dgm:hierBranch val="init"/>
        </dgm:presLayoutVars>
      </dgm:prSet>
      <dgm:spPr/>
    </dgm:pt>
    <dgm:pt modelId="{00A212A0-D5FE-DD44-BFC5-3C7A072F60AF}" type="pres">
      <dgm:prSet presAssocID="{748DDAD5-A087-B740-A435-08861DF2D61D}" presName="rootComposite" presStyleCnt="0"/>
      <dgm:spPr/>
    </dgm:pt>
    <dgm:pt modelId="{0A0C377B-D594-DC48-8DFD-FE661717E011}" type="pres">
      <dgm:prSet presAssocID="{748DDAD5-A087-B740-A435-08861DF2D61D}" presName="rootText" presStyleLbl="node2" presStyleIdx="1" presStyleCnt="5">
        <dgm:presLayoutVars>
          <dgm:chPref val="3"/>
        </dgm:presLayoutVars>
      </dgm:prSet>
      <dgm:spPr/>
    </dgm:pt>
    <dgm:pt modelId="{289A9D6E-22DE-0248-BFC1-2DBC578ABF25}" type="pres">
      <dgm:prSet presAssocID="{748DDAD5-A087-B740-A435-08861DF2D61D}" presName="rootConnector" presStyleLbl="node2" presStyleIdx="1" presStyleCnt="5"/>
      <dgm:spPr/>
    </dgm:pt>
    <dgm:pt modelId="{1FD959C1-C07F-6048-98CC-B05E916CAC64}" type="pres">
      <dgm:prSet presAssocID="{748DDAD5-A087-B740-A435-08861DF2D61D}" presName="hierChild4" presStyleCnt="0"/>
      <dgm:spPr/>
    </dgm:pt>
    <dgm:pt modelId="{B4D45141-EF08-3D40-BB58-ED068B1562C2}" type="pres">
      <dgm:prSet presAssocID="{748DDAD5-A087-B740-A435-08861DF2D61D}" presName="hierChild5" presStyleCnt="0"/>
      <dgm:spPr/>
    </dgm:pt>
    <dgm:pt modelId="{CCB683D8-567E-2545-9FF7-66DEADAB285A}" type="pres">
      <dgm:prSet presAssocID="{756127BD-0795-7640-A4A9-5FA7884FAEF6}" presName="Name37" presStyleLbl="parChTrans1D2" presStyleIdx="2" presStyleCnt="5"/>
      <dgm:spPr/>
    </dgm:pt>
    <dgm:pt modelId="{F05015EF-291D-224B-A3A6-7D99E60A3361}" type="pres">
      <dgm:prSet presAssocID="{8FBA080F-6185-FD4B-B577-3737561DA3EB}" presName="hierRoot2" presStyleCnt="0">
        <dgm:presLayoutVars>
          <dgm:hierBranch val="init"/>
        </dgm:presLayoutVars>
      </dgm:prSet>
      <dgm:spPr/>
    </dgm:pt>
    <dgm:pt modelId="{CC1A66C0-A255-E844-AB30-0A61276B0323}" type="pres">
      <dgm:prSet presAssocID="{8FBA080F-6185-FD4B-B577-3737561DA3EB}" presName="rootComposite" presStyleCnt="0"/>
      <dgm:spPr/>
    </dgm:pt>
    <dgm:pt modelId="{2DE84166-9BF1-894D-8DD8-AB3914F20F2A}" type="pres">
      <dgm:prSet presAssocID="{8FBA080F-6185-FD4B-B577-3737561DA3EB}" presName="rootText" presStyleLbl="node2" presStyleIdx="2" presStyleCnt="5">
        <dgm:presLayoutVars>
          <dgm:chPref val="3"/>
        </dgm:presLayoutVars>
      </dgm:prSet>
      <dgm:spPr/>
    </dgm:pt>
    <dgm:pt modelId="{3EE16ACD-3763-0242-88A8-2C49784122A2}" type="pres">
      <dgm:prSet presAssocID="{8FBA080F-6185-FD4B-B577-3737561DA3EB}" presName="rootConnector" presStyleLbl="node2" presStyleIdx="2" presStyleCnt="5"/>
      <dgm:spPr/>
    </dgm:pt>
    <dgm:pt modelId="{FC3F85CD-6E0D-EE49-8B74-0F5679A05D21}" type="pres">
      <dgm:prSet presAssocID="{8FBA080F-6185-FD4B-B577-3737561DA3EB}" presName="hierChild4" presStyleCnt="0"/>
      <dgm:spPr/>
    </dgm:pt>
    <dgm:pt modelId="{0DA3D0C2-C87A-FC40-AC55-CBD5DE686734}" type="pres">
      <dgm:prSet presAssocID="{8FBA080F-6185-FD4B-B577-3737561DA3EB}" presName="hierChild5" presStyleCnt="0"/>
      <dgm:spPr/>
    </dgm:pt>
    <dgm:pt modelId="{3CD7FB60-0316-F24D-9847-915C83F490A2}" type="pres">
      <dgm:prSet presAssocID="{010F5CFD-0526-1B46-BAA8-732F4EE507B9}" presName="Name37" presStyleLbl="parChTrans1D2" presStyleIdx="3" presStyleCnt="5"/>
      <dgm:spPr/>
    </dgm:pt>
    <dgm:pt modelId="{B7744627-F5E5-074B-9916-37A93243073B}" type="pres">
      <dgm:prSet presAssocID="{E9C3219C-37A8-1043-B6B2-11FCA24E698C}" presName="hierRoot2" presStyleCnt="0">
        <dgm:presLayoutVars>
          <dgm:hierBranch val="init"/>
        </dgm:presLayoutVars>
      </dgm:prSet>
      <dgm:spPr/>
    </dgm:pt>
    <dgm:pt modelId="{863AB7F9-129A-5149-A05A-7A52567131A6}" type="pres">
      <dgm:prSet presAssocID="{E9C3219C-37A8-1043-B6B2-11FCA24E698C}" presName="rootComposite" presStyleCnt="0"/>
      <dgm:spPr/>
    </dgm:pt>
    <dgm:pt modelId="{CE01D664-B05B-FF42-8EE3-E86165E9BF00}" type="pres">
      <dgm:prSet presAssocID="{E9C3219C-37A8-1043-B6B2-11FCA24E698C}" presName="rootText" presStyleLbl="node2" presStyleIdx="3" presStyleCnt="5">
        <dgm:presLayoutVars>
          <dgm:chPref val="3"/>
        </dgm:presLayoutVars>
      </dgm:prSet>
      <dgm:spPr/>
    </dgm:pt>
    <dgm:pt modelId="{CA588104-D9E5-6349-A89C-B94AF445DD7B}" type="pres">
      <dgm:prSet presAssocID="{E9C3219C-37A8-1043-B6B2-11FCA24E698C}" presName="rootConnector" presStyleLbl="node2" presStyleIdx="3" presStyleCnt="5"/>
      <dgm:spPr/>
    </dgm:pt>
    <dgm:pt modelId="{15DD23F7-22DC-4243-B9EF-0917BB747E23}" type="pres">
      <dgm:prSet presAssocID="{E9C3219C-37A8-1043-B6B2-11FCA24E698C}" presName="hierChild4" presStyleCnt="0"/>
      <dgm:spPr/>
    </dgm:pt>
    <dgm:pt modelId="{0463EA07-230D-C84F-81F9-E8AFEC517C79}" type="pres">
      <dgm:prSet presAssocID="{E9C3219C-37A8-1043-B6B2-11FCA24E698C}" presName="hierChild5" presStyleCnt="0"/>
      <dgm:spPr/>
    </dgm:pt>
    <dgm:pt modelId="{837588C5-B805-7744-8FE4-BD21EB9472D3}" type="pres">
      <dgm:prSet presAssocID="{2FCBC341-30DE-094B-98DE-CD38892FBC8D}" presName="Name37" presStyleLbl="parChTrans1D2" presStyleIdx="4" presStyleCnt="5"/>
      <dgm:spPr/>
    </dgm:pt>
    <dgm:pt modelId="{9F286F74-EF16-3F41-A99A-574A05A3CE76}" type="pres">
      <dgm:prSet presAssocID="{D902A71E-E761-0D4C-A1CD-0FDE53A64098}" presName="hierRoot2" presStyleCnt="0">
        <dgm:presLayoutVars>
          <dgm:hierBranch val="init"/>
        </dgm:presLayoutVars>
      </dgm:prSet>
      <dgm:spPr/>
    </dgm:pt>
    <dgm:pt modelId="{6622966E-7D4C-E94E-899C-59F9FCDB83C4}" type="pres">
      <dgm:prSet presAssocID="{D902A71E-E761-0D4C-A1CD-0FDE53A64098}" presName="rootComposite" presStyleCnt="0"/>
      <dgm:spPr/>
    </dgm:pt>
    <dgm:pt modelId="{7BF5B81E-90A5-9241-A53B-CBDA9D1094EA}" type="pres">
      <dgm:prSet presAssocID="{D902A71E-E761-0D4C-A1CD-0FDE53A64098}" presName="rootText" presStyleLbl="node2" presStyleIdx="4" presStyleCnt="5">
        <dgm:presLayoutVars>
          <dgm:chPref val="3"/>
        </dgm:presLayoutVars>
      </dgm:prSet>
      <dgm:spPr/>
    </dgm:pt>
    <dgm:pt modelId="{AA816482-180C-3E48-BA43-97054E20E649}" type="pres">
      <dgm:prSet presAssocID="{D902A71E-E761-0D4C-A1CD-0FDE53A64098}" presName="rootConnector" presStyleLbl="node2" presStyleIdx="4" presStyleCnt="5"/>
      <dgm:spPr/>
    </dgm:pt>
    <dgm:pt modelId="{B903CB5F-16ED-274A-90A3-894AEDD2E8CA}" type="pres">
      <dgm:prSet presAssocID="{D902A71E-E761-0D4C-A1CD-0FDE53A64098}" presName="hierChild4" presStyleCnt="0"/>
      <dgm:spPr/>
    </dgm:pt>
    <dgm:pt modelId="{1AB0B145-C3FA-1A49-BF1D-A644F0501218}" type="pres">
      <dgm:prSet presAssocID="{D902A71E-E761-0D4C-A1CD-0FDE53A64098}" presName="hierChild5" presStyleCnt="0"/>
      <dgm:spPr/>
    </dgm:pt>
    <dgm:pt modelId="{962250AB-6444-8741-8C4D-B9BBBC55EBB1}" type="pres">
      <dgm:prSet presAssocID="{4CE67897-2347-AD42-A4C8-092FAD0A8DCD}" presName="hierChild3" presStyleCnt="0"/>
      <dgm:spPr/>
    </dgm:pt>
  </dgm:ptLst>
  <dgm:cxnLst>
    <dgm:cxn modelId="{4E34C501-2500-4245-B320-570BF9ED4CCF}" type="presOf" srcId="{49CC9BD6-EA69-744C-81A8-FE51B838B5A0}" destId="{8BE5304E-D684-8747-A2BA-475C9E143191}" srcOrd="0" destOrd="0" presId="urn:microsoft.com/office/officeart/2005/8/layout/orgChart1"/>
    <dgm:cxn modelId="{B9F84208-BDD3-D34B-A4D5-C3ED7AB7B754}" type="presOf" srcId="{2FCBC341-30DE-094B-98DE-CD38892FBC8D}" destId="{837588C5-B805-7744-8FE4-BD21EB9472D3}" srcOrd="0" destOrd="0" presId="urn:microsoft.com/office/officeart/2005/8/layout/orgChart1"/>
    <dgm:cxn modelId="{84641218-376A-5B49-BE74-E9D5839BD82D}" srcId="{4CE67897-2347-AD42-A4C8-092FAD0A8DCD}" destId="{42C91BB1-8883-8846-B0F8-A59C502FD09C}" srcOrd="0" destOrd="0" parTransId="{6803430F-17A7-9647-ACF7-A4AC601EC9F4}" sibTransId="{46A66C93-CDA8-094B-AAEA-031499E67AB8}"/>
    <dgm:cxn modelId="{4E045B1A-37D0-6840-B3C9-760A4299C59F}" srcId="{8C0B8F10-1880-174D-86C8-08CD28A6A657}" destId="{4CE67897-2347-AD42-A4C8-092FAD0A8DCD}" srcOrd="0" destOrd="0" parTransId="{B4E592C2-CE76-7744-8F5B-6159039960B0}" sibTransId="{34AE1E4B-B7BF-304C-A291-0ADCF8A10693}"/>
    <dgm:cxn modelId="{13A1AE1C-20BF-1449-B8A9-E15FEA5D4FA0}" type="presOf" srcId="{8FBA080F-6185-FD4B-B577-3737561DA3EB}" destId="{3EE16ACD-3763-0242-88A8-2C49784122A2}" srcOrd="1" destOrd="0" presId="urn:microsoft.com/office/officeart/2005/8/layout/orgChart1"/>
    <dgm:cxn modelId="{997B861D-C8A2-7842-8982-E261E85BEBDC}" type="presOf" srcId="{8C0B8F10-1880-174D-86C8-08CD28A6A657}" destId="{BDC3B546-BE28-1942-9774-586C1D2B2BEF}" srcOrd="0" destOrd="0" presId="urn:microsoft.com/office/officeart/2005/8/layout/orgChart1"/>
    <dgm:cxn modelId="{ABD95726-0512-2B43-8BA2-CBB5B23CEB40}" srcId="{4CE67897-2347-AD42-A4C8-092FAD0A8DCD}" destId="{8FBA080F-6185-FD4B-B577-3737561DA3EB}" srcOrd="2" destOrd="0" parTransId="{756127BD-0795-7640-A4A9-5FA7884FAEF6}" sibTransId="{5F985593-10AF-974B-87B7-8652B0FF48D8}"/>
    <dgm:cxn modelId="{3BD2D830-E56D-184A-844C-06CD0ACDB59D}" type="presOf" srcId="{4CE67897-2347-AD42-A4C8-092FAD0A8DCD}" destId="{2672F48B-651E-1644-BCDC-73A14F5D87B9}" srcOrd="0" destOrd="0" presId="urn:microsoft.com/office/officeart/2005/8/layout/orgChart1"/>
    <dgm:cxn modelId="{117B9440-3A32-F846-B66F-6CA17EF09090}" type="presOf" srcId="{42C91BB1-8883-8846-B0F8-A59C502FD09C}" destId="{602AAF59-FA70-E74D-BC13-835DFE8BE24F}" srcOrd="0" destOrd="0" presId="urn:microsoft.com/office/officeart/2005/8/layout/orgChart1"/>
    <dgm:cxn modelId="{232D0162-E763-9E4A-8E4C-60BAF7981C8F}" type="presOf" srcId="{42C91BB1-8883-8846-B0F8-A59C502FD09C}" destId="{D6BCAFAF-E41A-3E44-A540-C1B1D9A9CE0A}" srcOrd="1" destOrd="0" presId="urn:microsoft.com/office/officeart/2005/8/layout/orgChart1"/>
    <dgm:cxn modelId="{D9600849-091D-9A41-A23A-0A93DF8B2AAC}" type="presOf" srcId="{8FBA080F-6185-FD4B-B577-3737561DA3EB}" destId="{2DE84166-9BF1-894D-8DD8-AB3914F20F2A}" srcOrd="0" destOrd="0" presId="urn:microsoft.com/office/officeart/2005/8/layout/orgChart1"/>
    <dgm:cxn modelId="{D0DCE84D-E9A6-7B44-A0CA-078A89ACB8A0}" srcId="{4CE67897-2347-AD42-A4C8-092FAD0A8DCD}" destId="{D902A71E-E761-0D4C-A1CD-0FDE53A64098}" srcOrd="4" destOrd="0" parTransId="{2FCBC341-30DE-094B-98DE-CD38892FBC8D}" sibTransId="{ACAC1075-ECBA-E84C-95EF-3C8162F9644B}"/>
    <dgm:cxn modelId="{4F510854-02EF-964D-A42C-7DB1AA2580BB}" type="presOf" srcId="{010F5CFD-0526-1B46-BAA8-732F4EE507B9}" destId="{3CD7FB60-0316-F24D-9847-915C83F490A2}" srcOrd="0" destOrd="0" presId="urn:microsoft.com/office/officeart/2005/8/layout/orgChart1"/>
    <dgm:cxn modelId="{1EC48554-8646-8544-9291-B1D29CAC161E}" type="presOf" srcId="{748DDAD5-A087-B740-A435-08861DF2D61D}" destId="{0A0C377B-D594-DC48-8DFD-FE661717E011}" srcOrd="0" destOrd="0" presId="urn:microsoft.com/office/officeart/2005/8/layout/orgChart1"/>
    <dgm:cxn modelId="{82778A57-DF8C-904D-86CB-1578F10CDE95}" type="presOf" srcId="{756127BD-0795-7640-A4A9-5FA7884FAEF6}" destId="{CCB683D8-567E-2545-9FF7-66DEADAB285A}" srcOrd="0" destOrd="0" presId="urn:microsoft.com/office/officeart/2005/8/layout/orgChart1"/>
    <dgm:cxn modelId="{9AABD887-5C3C-2247-89F7-08943C01EC09}" type="presOf" srcId="{D902A71E-E761-0D4C-A1CD-0FDE53A64098}" destId="{7BF5B81E-90A5-9241-A53B-CBDA9D1094EA}" srcOrd="0" destOrd="0" presId="urn:microsoft.com/office/officeart/2005/8/layout/orgChart1"/>
    <dgm:cxn modelId="{28108691-8CF7-A544-A439-CB7A08DDDEA1}" type="presOf" srcId="{D902A71E-E761-0D4C-A1CD-0FDE53A64098}" destId="{AA816482-180C-3E48-BA43-97054E20E649}" srcOrd="1" destOrd="0" presId="urn:microsoft.com/office/officeart/2005/8/layout/orgChart1"/>
    <dgm:cxn modelId="{F33F5096-0FA4-BB47-B796-8C9E73AF5673}" type="presOf" srcId="{E9C3219C-37A8-1043-B6B2-11FCA24E698C}" destId="{CE01D664-B05B-FF42-8EE3-E86165E9BF00}" srcOrd="0" destOrd="0" presId="urn:microsoft.com/office/officeart/2005/8/layout/orgChart1"/>
    <dgm:cxn modelId="{2CDB0A9B-DF95-F44F-8193-6253B8B5995E}" srcId="{4CE67897-2347-AD42-A4C8-092FAD0A8DCD}" destId="{748DDAD5-A087-B740-A435-08861DF2D61D}" srcOrd="1" destOrd="0" parTransId="{49CC9BD6-EA69-744C-81A8-FE51B838B5A0}" sibTransId="{0963E60D-24A4-3F47-87E2-BA68AF46D7A0}"/>
    <dgm:cxn modelId="{3161669B-0052-CC49-98BC-966C1EC51F06}" type="presOf" srcId="{6803430F-17A7-9647-ACF7-A4AC601EC9F4}" destId="{8482BB58-8CB5-2E44-A6E6-8B539911C3B4}" srcOrd="0" destOrd="0" presId="urn:microsoft.com/office/officeart/2005/8/layout/orgChart1"/>
    <dgm:cxn modelId="{68B5EFB4-8C2C-0543-BF0C-6BD37AB825C7}" type="presOf" srcId="{4CE67897-2347-AD42-A4C8-092FAD0A8DCD}" destId="{1EF4A698-87D0-864A-A9F2-75367C164AE1}" srcOrd="1" destOrd="0" presId="urn:microsoft.com/office/officeart/2005/8/layout/orgChart1"/>
    <dgm:cxn modelId="{F6DFDCBB-D351-FB40-94C0-CEBAE6FA88C3}" srcId="{4CE67897-2347-AD42-A4C8-092FAD0A8DCD}" destId="{E9C3219C-37A8-1043-B6B2-11FCA24E698C}" srcOrd="3" destOrd="0" parTransId="{010F5CFD-0526-1B46-BAA8-732F4EE507B9}" sibTransId="{A88DED6D-04BB-C543-BF40-496BAFD76EF4}"/>
    <dgm:cxn modelId="{EAEEC9BC-79E0-4045-A780-27B5D0CEF1EE}" type="presOf" srcId="{748DDAD5-A087-B740-A435-08861DF2D61D}" destId="{289A9D6E-22DE-0248-BFC1-2DBC578ABF25}" srcOrd="1" destOrd="0" presId="urn:microsoft.com/office/officeart/2005/8/layout/orgChart1"/>
    <dgm:cxn modelId="{F981B3E2-B75A-EF40-AD00-3D4DF34819E8}" type="presOf" srcId="{E9C3219C-37A8-1043-B6B2-11FCA24E698C}" destId="{CA588104-D9E5-6349-A89C-B94AF445DD7B}" srcOrd="1" destOrd="0" presId="urn:microsoft.com/office/officeart/2005/8/layout/orgChart1"/>
    <dgm:cxn modelId="{8A8BE181-D6C9-5146-9C1A-95B36E86B12B}" type="presParOf" srcId="{BDC3B546-BE28-1942-9774-586C1D2B2BEF}" destId="{AFD1EF85-4A01-7D44-8F08-6EFE9265563F}" srcOrd="0" destOrd="0" presId="urn:microsoft.com/office/officeart/2005/8/layout/orgChart1"/>
    <dgm:cxn modelId="{7208CDE1-B47B-064A-8BE8-B4C6F819068B}" type="presParOf" srcId="{AFD1EF85-4A01-7D44-8F08-6EFE9265563F}" destId="{9B345007-62A3-D945-8AF3-E64D5D4110E1}" srcOrd="0" destOrd="0" presId="urn:microsoft.com/office/officeart/2005/8/layout/orgChart1"/>
    <dgm:cxn modelId="{6FC6E3DD-BC36-1142-9400-2C880DD1E399}" type="presParOf" srcId="{9B345007-62A3-D945-8AF3-E64D5D4110E1}" destId="{2672F48B-651E-1644-BCDC-73A14F5D87B9}" srcOrd="0" destOrd="0" presId="urn:microsoft.com/office/officeart/2005/8/layout/orgChart1"/>
    <dgm:cxn modelId="{4FF57952-4768-D94F-8E27-7B4D73A27CC1}" type="presParOf" srcId="{9B345007-62A3-D945-8AF3-E64D5D4110E1}" destId="{1EF4A698-87D0-864A-A9F2-75367C164AE1}" srcOrd="1" destOrd="0" presId="urn:microsoft.com/office/officeart/2005/8/layout/orgChart1"/>
    <dgm:cxn modelId="{C90AFD27-5EDE-9C4F-BC17-BBA9B67B96B4}" type="presParOf" srcId="{AFD1EF85-4A01-7D44-8F08-6EFE9265563F}" destId="{654F1DD4-D371-E740-B41E-F11A0FA081B2}" srcOrd="1" destOrd="0" presId="urn:microsoft.com/office/officeart/2005/8/layout/orgChart1"/>
    <dgm:cxn modelId="{DD0CB695-2AFF-7B4A-AB0D-A01C89637215}" type="presParOf" srcId="{654F1DD4-D371-E740-B41E-F11A0FA081B2}" destId="{8482BB58-8CB5-2E44-A6E6-8B539911C3B4}" srcOrd="0" destOrd="0" presId="urn:microsoft.com/office/officeart/2005/8/layout/orgChart1"/>
    <dgm:cxn modelId="{D3FA6CD9-5E50-9B42-A02C-12D4252D95B2}" type="presParOf" srcId="{654F1DD4-D371-E740-B41E-F11A0FA081B2}" destId="{B3056B02-8160-464D-A2EF-8ECA40599240}" srcOrd="1" destOrd="0" presId="urn:microsoft.com/office/officeart/2005/8/layout/orgChart1"/>
    <dgm:cxn modelId="{548C6B13-668C-C044-B83D-E7FC27D4AE41}" type="presParOf" srcId="{B3056B02-8160-464D-A2EF-8ECA40599240}" destId="{7C336209-43CD-054D-A74C-01695D98607E}" srcOrd="0" destOrd="0" presId="urn:microsoft.com/office/officeart/2005/8/layout/orgChart1"/>
    <dgm:cxn modelId="{FE5FA407-D40D-A64B-B4C0-7BEA88EE6118}" type="presParOf" srcId="{7C336209-43CD-054D-A74C-01695D98607E}" destId="{602AAF59-FA70-E74D-BC13-835DFE8BE24F}" srcOrd="0" destOrd="0" presId="urn:microsoft.com/office/officeart/2005/8/layout/orgChart1"/>
    <dgm:cxn modelId="{C8264B09-41F1-DB4D-B4C6-401B58B9757C}" type="presParOf" srcId="{7C336209-43CD-054D-A74C-01695D98607E}" destId="{D6BCAFAF-E41A-3E44-A540-C1B1D9A9CE0A}" srcOrd="1" destOrd="0" presId="urn:microsoft.com/office/officeart/2005/8/layout/orgChart1"/>
    <dgm:cxn modelId="{B7EBDE5C-951C-8A40-AC79-56E3054A89AA}" type="presParOf" srcId="{B3056B02-8160-464D-A2EF-8ECA40599240}" destId="{AC975865-3EBD-C54B-9538-61CB1091D101}" srcOrd="1" destOrd="0" presId="urn:microsoft.com/office/officeart/2005/8/layout/orgChart1"/>
    <dgm:cxn modelId="{64A0E0BF-57E6-7247-8EF3-8F6210321B53}" type="presParOf" srcId="{B3056B02-8160-464D-A2EF-8ECA40599240}" destId="{1DC6199D-C619-5D4C-885F-D8E6EB3BE0EC}" srcOrd="2" destOrd="0" presId="urn:microsoft.com/office/officeart/2005/8/layout/orgChart1"/>
    <dgm:cxn modelId="{A35427CA-8827-1247-8A89-04560291204E}" type="presParOf" srcId="{654F1DD4-D371-E740-B41E-F11A0FA081B2}" destId="{8BE5304E-D684-8747-A2BA-475C9E143191}" srcOrd="2" destOrd="0" presId="urn:microsoft.com/office/officeart/2005/8/layout/orgChart1"/>
    <dgm:cxn modelId="{B78ADE06-C012-6248-A531-38DB991C2CFD}" type="presParOf" srcId="{654F1DD4-D371-E740-B41E-F11A0FA081B2}" destId="{AD96986C-E6C4-2F44-A9B0-297F1655C120}" srcOrd="3" destOrd="0" presId="urn:microsoft.com/office/officeart/2005/8/layout/orgChart1"/>
    <dgm:cxn modelId="{36E3DB42-3C3A-D545-99AA-31B8BEAA4685}" type="presParOf" srcId="{AD96986C-E6C4-2F44-A9B0-297F1655C120}" destId="{00A212A0-D5FE-DD44-BFC5-3C7A072F60AF}" srcOrd="0" destOrd="0" presId="urn:microsoft.com/office/officeart/2005/8/layout/orgChart1"/>
    <dgm:cxn modelId="{20F8DEDF-F61B-364C-B3B9-A3F4120A72EE}" type="presParOf" srcId="{00A212A0-D5FE-DD44-BFC5-3C7A072F60AF}" destId="{0A0C377B-D594-DC48-8DFD-FE661717E011}" srcOrd="0" destOrd="0" presId="urn:microsoft.com/office/officeart/2005/8/layout/orgChart1"/>
    <dgm:cxn modelId="{21D8D7C6-3A1D-A948-BAD7-D1DDD9273F3D}" type="presParOf" srcId="{00A212A0-D5FE-DD44-BFC5-3C7A072F60AF}" destId="{289A9D6E-22DE-0248-BFC1-2DBC578ABF25}" srcOrd="1" destOrd="0" presId="urn:microsoft.com/office/officeart/2005/8/layout/orgChart1"/>
    <dgm:cxn modelId="{D5317DA7-AECF-0E4D-88AF-04A358635761}" type="presParOf" srcId="{AD96986C-E6C4-2F44-A9B0-297F1655C120}" destId="{1FD959C1-C07F-6048-98CC-B05E916CAC64}" srcOrd="1" destOrd="0" presId="urn:microsoft.com/office/officeart/2005/8/layout/orgChart1"/>
    <dgm:cxn modelId="{06E884CC-B3C3-5E40-9521-24FAE14448C7}" type="presParOf" srcId="{AD96986C-E6C4-2F44-A9B0-297F1655C120}" destId="{B4D45141-EF08-3D40-BB58-ED068B1562C2}" srcOrd="2" destOrd="0" presId="urn:microsoft.com/office/officeart/2005/8/layout/orgChart1"/>
    <dgm:cxn modelId="{5C510B29-EF15-F349-A1A3-4CCC1DC38723}" type="presParOf" srcId="{654F1DD4-D371-E740-B41E-F11A0FA081B2}" destId="{CCB683D8-567E-2545-9FF7-66DEADAB285A}" srcOrd="4" destOrd="0" presId="urn:microsoft.com/office/officeart/2005/8/layout/orgChart1"/>
    <dgm:cxn modelId="{04D1D4B9-222B-B241-B977-FC2F532F8269}" type="presParOf" srcId="{654F1DD4-D371-E740-B41E-F11A0FA081B2}" destId="{F05015EF-291D-224B-A3A6-7D99E60A3361}" srcOrd="5" destOrd="0" presId="urn:microsoft.com/office/officeart/2005/8/layout/orgChart1"/>
    <dgm:cxn modelId="{74266FBD-6F84-3047-A899-57A3EFF6C7B3}" type="presParOf" srcId="{F05015EF-291D-224B-A3A6-7D99E60A3361}" destId="{CC1A66C0-A255-E844-AB30-0A61276B0323}" srcOrd="0" destOrd="0" presId="urn:microsoft.com/office/officeart/2005/8/layout/orgChart1"/>
    <dgm:cxn modelId="{C73FF0AF-9FAD-594A-9725-A2BB9E62DA1D}" type="presParOf" srcId="{CC1A66C0-A255-E844-AB30-0A61276B0323}" destId="{2DE84166-9BF1-894D-8DD8-AB3914F20F2A}" srcOrd="0" destOrd="0" presId="urn:microsoft.com/office/officeart/2005/8/layout/orgChart1"/>
    <dgm:cxn modelId="{E65F22FE-18DF-9D45-B615-9A671082F11F}" type="presParOf" srcId="{CC1A66C0-A255-E844-AB30-0A61276B0323}" destId="{3EE16ACD-3763-0242-88A8-2C49784122A2}" srcOrd="1" destOrd="0" presId="urn:microsoft.com/office/officeart/2005/8/layout/orgChart1"/>
    <dgm:cxn modelId="{E6322E71-B9A6-7C4D-8269-775D3D67379B}" type="presParOf" srcId="{F05015EF-291D-224B-A3A6-7D99E60A3361}" destId="{FC3F85CD-6E0D-EE49-8B74-0F5679A05D21}" srcOrd="1" destOrd="0" presId="urn:microsoft.com/office/officeart/2005/8/layout/orgChart1"/>
    <dgm:cxn modelId="{6F5E26DF-FBE4-1D48-B781-4F6D2F0346D1}" type="presParOf" srcId="{F05015EF-291D-224B-A3A6-7D99E60A3361}" destId="{0DA3D0C2-C87A-FC40-AC55-CBD5DE686734}" srcOrd="2" destOrd="0" presId="urn:microsoft.com/office/officeart/2005/8/layout/orgChart1"/>
    <dgm:cxn modelId="{3307ED25-CA80-004D-A265-C4F5EC810D09}" type="presParOf" srcId="{654F1DD4-D371-E740-B41E-F11A0FA081B2}" destId="{3CD7FB60-0316-F24D-9847-915C83F490A2}" srcOrd="6" destOrd="0" presId="urn:microsoft.com/office/officeart/2005/8/layout/orgChart1"/>
    <dgm:cxn modelId="{2C43B809-F3DC-CB48-BFDE-6995B8A5726E}" type="presParOf" srcId="{654F1DD4-D371-E740-B41E-F11A0FA081B2}" destId="{B7744627-F5E5-074B-9916-37A93243073B}" srcOrd="7" destOrd="0" presId="urn:microsoft.com/office/officeart/2005/8/layout/orgChart1"/>
    <dgm:cxn modelId="{8FAE1E0D-7962-D841-924F-0046D4650FD4}" type="presParOf" srcId="{B7744627-F5E5-074B-9916-37A93243073B}" destId="{863AB7F9-129A-5149-A05A-7A52567131A6}" srcOrd="0" destOrd="0" presId="urn:microsoft.com/office/officeart/2005/8/layout/orgChart1"/>
    <dgm:cxn modelId="{EBE5B86C-44DC-F04C-88DF-75E8B146E8EB}" type="presParOf" srcId="{863AB7F9-129A-5149-A05A-7A52567131A6}" destId="{CE01D664-B05B-FF42-8EE3-E86165E9BF00}" srcOrd="0" destOrd="0" presId="urn:microsoft.com/office/officeart/2005/8/layout/orgChart1"/>
    <dgm:cxn modelId="{24951D43-9251-F643-8F61-433D1654C6A6}" type="presParOf" srcId="{863AB7F9-129A-5149-A05A-7A52567131A6}" destId="{CA588104-D9E5-6349-A89C-B94AF445DD7B}" srcOrd="1" destOrd="0" presId="urn:microsoft.com/office/officeart/2005/8/layout/orgChart1"/>
    <dgm:cxn modelId="{3310853A-C35D-404F-899F-16F889A98234}" type="presParOf" srcId="{B7744627-F5E5-074B-9916-37A93243073B}" destId="{15DD23F7-22DC-4243-B9EF-0917BB747E23}" srcOrd="1" destOrd="0" presId="urn:microsoft.com/office/officeart/2005/8/layout/orgChart1"/>
    <dgm:cxn modelId="{DF790601-251A-CC44-929F-247C46E350F2}" type="presParOf" srcId="{B7744627-F5E5-074B-9916-37A93243073B}" destId="{0463EA07-230D-C84F-81F9-E8AFEC517C79}" srcOrd="2" destOrd="0" presId="urn:microsoft.com/office/officeart/2005/8/layout/orgChart1"/>
    <dgm:cxn modelId="{269ABFFD-30FF-5A4C-9482-A348F02780C5}" type="presParOf" srcId="{654F1DD4-D371-E740-B41E-F11A0FA081B2}" destId="{837588C5-B805-7744-8FE4-BD21EB9472D3}" srcOrd="8" destOrd="0" presId="urn:microsoft.com/office/officeart/2005/8/layout/orgChart1"/>
    <dgm:cxn modelId="{D0B2B4E2-8BEB-7646-B26B-4DB135FE9BDD}" type="presParOf" srcId="{654F1DD4-D371-E740-B41E-F11A0FA081B2}" destId="{9F286F74-EF16-3F41-A99A-574A05A3CE76}" srcOrd="9" destOrd="0" presId="urn:microsoft.com/office/officeart/2005/8/layout/orgChart1"/>
    <dgm:cxn modelId="{A85E94B1-CF5E-EB42-9E84-F247A87275CC}" type="presParOf" srcId="{9F286F74-EF16-3F41-A99A-574A05A3CE76}" destId="{6622966E-7D4C-E94E-899C-59F9FCDB83C4}" srcOrd="0" destOrd="0" presId="urn:microsoft.com/office/officeart/2005/8/layout/orgChart1"/>
    <dgm:cxn modelId="{B38AB8E7-A864-9440-B4BA-B4A60E7EF8D7}" type="presParOf" srcId="{6622966E-7D4C-E94E-899C-59F9FCDB83C4}" destId="{7BF5B81E-90A5-9241-A53B-CBDA9D1094EA}" srcOrd="0" destOrd="0" presId="urn:microsoft.com/office/officeart/2005/8/layout/orgChart1"/>
    <dgm:cxn modelId="{7F985369-CFF6-8D41-8BC6-F0A500363D31}" type="presParOf" srcId="{6622966E-7D4C-E94E-899C-59F9FCDB83C4}" destId="{AA816482-180C-3E48-BA43-97054E20E649}" srcOrd="1" destOrd="0" presId="urn:microsoft.com/office/officeart/2005/8/layout/orgChart1"/>
    <dgm:cxn modelId="{69D6EFDC-404F-1E4F-9814-F930C9E0F276}" type="presParOf" srcId="{9F286F74-EF16-3F41-A99A-574A05A3CE76}" destId="{B903CB5F-16ED-274A-90A3-894AEDD2E8CA}" srcOrd="1" destOrd="0" presId="urn:microsoft.com/office/officeart/2005/8/layout/orgChart1"/>
    <dgm:cxn modelId="{48FB64B6-8361-7A4D-9AC3-BB7CBA76D03B}" type="presParOf" srcId="{9F286F74-EF16-3F41-A99A-574A05A3CE76}" destId="{1AB0B145-C3FA-1A49-BF1D-A644F0501218}" srcOrd="2" destOrd="0" presId="urn:microsoft.com/office/officeart/2005/8/layout/orgChart1"/>
    <dgm:cxn modelId="{BE76AD75-F39F-3A41-9254-DB8EA6BD5E76}" type="presParOf" srcId="{AFD1EF85-4A01-7D44-8F08-6EFE9265563F}" destId="{962250AB-6444-8741-8C4D-B9BBBC55EB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588C5-B805-7744-8FE4-BD21EB9472D3}">
      <dsp:nvSpPr>
        <dsp:cNvPr id="0" name=""/>
        <dsp:cNvSpPr/>
      </dsp:nvSpPr>
      <dsp:spPr>
        <a:xfrm>
          <a:off x="2558053" y="1531943"/>
          <a:ext cx="2119668" cy="183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69"/>
              </a:lnTo>
              <a:lnTo>
                <a:pt x="2119668" y="91969"/>
              </a:lnTo>
              <a:lnTo>
                <a:pt x="2119668" y="18393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FB60-0316-F24D-9847-915C83F490A2}">
      <dsp:nvSpPr>
        <dsp:cNvPr id="0" name=""/>
        <dsp:cNvSpPr/>
      </dsp:nvSpPr>
      <dsp:spPr>
        <a:xfrm>
          <a:off x="2558053" y="1531943"/>
          <a:ext cx="1059834" cy="183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69"/>
              </a:lnTo>
              <a:lnTo>
                <a:pt x="1059834" y="91969"/>
              </a:lnTo>
              <a:lnTo>
                <a:pt x="1059834" y="18393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683D8-567E-2545-9FF7-66DEADAB285A}">
      <dsp:nvSpPr>
        <dsp:cNvPr id="0" name=""/>
        <dsp:cNvSpPr/>
      </dsp:nvSpPr>
      <dsp:spPr>
        <a:xfrm>
          <a:off x="2512334" y="1531943"/>
          <a:ext cx="91440" cy="183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93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5304E-D684-8747-A2BA-475C9E143191}">
      <dsp:nvSpPr>
        <dsp:cNvPr id="0" name=""/>
        <dsp:cNvSpPr/>
      </dsp:nvSpPr>
      <dsp:spPr>
        <a:xfrm>
          <a:off x="1498219" y="1531943"/>
          <a:ext cx="1059834" cy="183938"/>
        </a:xfrm>
        <a:custGeom>
          <a:avLst/>
          <a:gdLst/>
          <a:ahLst/>
          <a:cxnLst/>
          <a:rect l="0" t="0" r="0" b="0"/>
          <a:pathLst>
            <a:path>
              <a:moveTo>
                <a:pt x="1059834" y="0"/>
              </a:moveTo>
              <a:lnTo>
                <a:pt x="1059834" y="91969"/>
              </a:lnTo>
              <a:lnTo>
                <a:pt x="0" y="91969"/>
              </a:lnTo>
              <a:lnTo>
                <a:pt x="0" y="18393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2BB58-8CB5-2E44-A6E6-8B539911C3B4}">
      <dsp:nvSpPr>
        <dsp:cNvPr id="0" name=""/>
        <dsp:cNvSpPr/>
      </dsp:nvSpPr>
      <dsp:spPr>
        <a:xfrm>
          <a:off x="438385" y="1531943"/>
          <a:ext cx="2119668" cy="183938"/>
        </a:xfrm>
        <a:custGeom>
          <a:avLst/>
          <a:gdLst/>
          <a:ahLst/>
          <a:cxnLst/>
          <a:rect l="0" t="0" r="0" b="0"/>
          <a:pathLst>
            <a:path>
              <a:moveTo>
                <a:pt x="2119668" y="0"/>
              </a:moveTo>
              <a:lnTo>
                <a:pt x="2119668" y="91969"/>
              </a:lnTo>
              <a:lnTo>
                <a:pt x="0" y="91969"/>
              </a:lnTo>
              <a:lnTo>
                <a:pt x="0" y="18393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2F48B-651E-1644-BCDC-73A14F5D87B9}">
      <dsp:nvSpPr>
        <dsp:cNvPr id="0" name=""/>
        <dsp:cNvSpPr/>
      </dsp:nvSpPr>
      <dsp:spPr>
        <a:xfrm>
          <a:off x="2120105" y="1093995"/>
          <a:ext cx="875896" cy="4379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100" kern="1200" dirty="0"/>
            <a:t>Plato del buen comer</a:t>
          </a:r>
        </a:p>
      </dsp:txBody>
      <dsp:txXfrm>
        <a:off x="2120105" y="1093995"/>
        <a:ext cx="875896" cy="437948"/>
      </dsp:txXfrm>
    </dsp:sp>
    <dsp:sp modelId="{602AAF59-FA70-E74D-BC13-835DFE8BE24F}">
      <dsp:nvSpPr>
        <dsp:cNvPr id="0" name=""/>
        <dsp:cNvSpPr/>
      </dsp:nvSpPr>
      <dsp:spPr>
        <a:xfrm>
          <a:off x="437" y="1715882"/>
          <a:ext cx="875896" cy="4379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100" kern="1200" dirty="0"/>
            <a:t>Frutas</a:t>
          </a:r>
        </a:p>
      </dsp:txBody>
      <dsp:txXfrm>
        <a:off x="437" y="1715882"/>
        <a:ext cx="875896" cy="437948"/>
      </dsp:txXfrm>
    </dsp:sp>
    <dsp:sp modelId="{0A0C377B-D594-DC48-8DFD-FE661717E011}">
      <dsp:nvSpPr>
        <dsp:cNvPr id="0" name=""/>
        <dsp:cNvSpPr/>
      </dsp:nvSpPr>
      <dsp:spPr>
        <a:xfrm>
          <a:off x="1060271" y="1715882"/>
          <a:ext cx="875896" cy="4379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100" kern="1200" dirty="0"/>
            <a:t>Cereales </a:t>
          </a:r>
          <a:endParaRPr lang="en-US" sz="1100" kern="1200" dirty="0"/>
        </a:p>
      </dsp:txBody>
      <dsp:txXfrm>
        <a:off x="1060271" y="1715882"/>
        <a:ext cx="875896" cy="437948"/>
      </dsp:txXfrm>
    </dsp:sp>
    <dsp:sp modelId="{2DE84166-9BF1-894D-8DD8-AB3914F20F2A}">
      <dsp:nvSpPr>
        <dsp:cNvPr id="0" name=""/>
        <dsp:cNvSpPr/>
      </dsp:nvSpPr>
      <dsp:spPr>
        <a:xfrm>
          <a:off x="2120105" y="1715882"/>
          <a:ext cx="875896" cy="4379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100" kern="1200" dirty="0"/>
            <a:t>leguminosas</a:t>
          </a:r>
          <a:endParaRPr lang="en-US" sz="1100" kern="1200" dirty="0"/>
        </a:p>
      </dsp:txBody>
      <dsp:txXfrm>
        <a:off x="2120105" y="1715882"/>
        <a:ext cx="875896" cy="437948"/>
      </dsp:txXfrm>
    </dsp:sp>
    <dsp:sp modelId="{CE01D664-B05B-FF42-8EE3-E86165E9BF00}">
      <dsp:nvSpPr>
        <dsp:cNvPr id="0" name=""/>
        <dsp:cNvSpPr/>
      </dsp:nvSpPr>
      <dsp:spPr>
        <a:xfrm>
          <a:off x="3179940" y="1715882"/>
          <a:ext cx="875896" cy="4379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100" kern="1200" dirty="0"/>
            <a:t>De origen animal</a:t>
          </a:r>
        </a:p>
      </dsp:txBody>
      <dsp:txXfrm>
        <a:off x="3179940" y="1715882"/>
        <a:ext cx="875896" cy="437948"/>
      </dsp:txXfrm>
    </dsp:sp>
    <dsp:sp modelId="{7BF5B81E-90A5-9241-A53B-CBDA9D1094EA}">
      <dsp:nvSpPr>
        <dsp:cNvPr id="0" name=""/>
        <dsp:cNvSpPr/>
      </dsp:nvSpPr>
      <dsp:spPr>
        <a:xfrm>
          <a:off x="4239774" y="1715882"/>
          <a:ext cx="875896" cy="4379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100" kern="1200" dirty="0"/>
            <a:t>Verduras</a:t>
          </a:r>
        </a:p>
      </dsp:txBody>
      <dsp:txXfrm>
        <a:off x="4239774" y="1715882"/>
        <a:ext cx="875896" cy="437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5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6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4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05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0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79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83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1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9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2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2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5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3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8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9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03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4.jpeg" /><Relationship Id="rId7" Type="http://schemas.openxmlformats.org/officeDocument/2006/relationships/diagramColors" Target="../diagrams/colors1.xm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41BF1-6DA0-7C7F-956E-0C13201B2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883741"/>
            <a:ext cx="8676222" cy="1335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El plato del buen comer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24BB5-9B7F-1B52-AF9B-82543A181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295900"/>
            <a:ext cx="8676222" cy="6821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Biología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5F910-9612-AD61-254E-E4B487AE8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1464" r="17864" b="3162"/>
          <a:stretch/>
        </p:blipFill>
        <p:spPr>
          <a:xfrm>
            <a:off x="3932670" y="99219"/>
            <a:ext cx="4338565" cy="429326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30F2A-66BD-F3F8-FE43-F7C7F3097C53}"/>
              </a:ext>
            </a:extLst>
          </p:cNvPr>
          <p:cNvSpPr txBox="1"/>
          <p:nvPr/>
        </p:nvSpPr>
        <p:spPr>
          <a:xfrm>
            <a:off x="4865232" y="5684881"/>
            <a:ext cx="244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s-US" dirty="0"/>
              <a:t>Rafael García Nava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2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B651-1B97-C24A-25E3-AE8609A7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1905000"/>
          </a:xfrm>
        </p:spPr>
        <p:txBody>
          <a:bodyPr>
            <a:normAutofit/>
          </a:bodyPr>
          <a:lstStyle/>
          <a:p>
            <a:r>
              <a:rPr lang="es-US"/>
              <a:t>¿Qué es?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5ED4-31F3-CB3A-BB9A-42770F3D8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666999"/>
            <a:ext cx="5122606" cy="3216276"/>
          </a:xfrm>
        </p:spPr>
        <p:txBody>
          <a:bodyPr anchor="t"/>
          <a:lstStyle/>
          <a:p>
            <a:r>
              <a:rPr lang="es-US" dirty="0"/>
              <a:t>El Plato del Bien Comer es una guía de alimentación que divide los alimentos en tres grupos para ayudar a tener una dieta equilibrada. Es parte de la Norma Oficial Mexicana (NOM) para la promoción de la salud.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BBF8F-EA18-0723-7434-7B7FEDFD9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" y="645106"/>
            <a:ext cx="5396140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6538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CB1F05-FAC0-FAD5-34F0-74904E71A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63" y="372730"/>
            <a:ext cx="4585873" cy="458587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350FD2-FBF6-63EA-23CF-E9E682101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246916"/>
              </p:ext>
            </p:extLst>
          </p:nvPr>
        </p:nvGraphicFramePr>
        <p:xfrm>
          <a:off x="3537945" y="4141264"/>
          <a:ext cx="5116108" cy="324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412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C40BA-F2D0-35D6-77A5-A1D501CA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764" y="586487"/>
            <a:ext cx="9905998" cy="1905000"/>
          </a:xfrm>
        </p:spPr>
        <p:txBody>
          <a:bodyPr/>
          <a:lstStyle/>
          <a:p>
            <a:pPr algn="ctr"/>
            <a:r>
              <a:rPr lang="es-US" sz="4000" dirty="0"/>
              <a:t>Gracias por su atención</a:t>
            </a:r>
            <a:r>
              <a:rPr lang="es-US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11650-0E51-3662-57B5-C2A13DF48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91" y="2687650"/>
            <a:ext cx="6811818" cy="37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94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Mesh</vt:lpstr>
      <vt:lpstr>El plato del buen comer</vt:lpstr>
      <vt:lpstr>¿Qué es?</vt:lpstr>
      <vt:lpstr>PowerPoint Presentation</vt:lpstr>
      <vt:lpstr>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plato del buen comer</dc:title>
  <dc:creator>Kid2 Inei</dc:creator>
  <cp:lastModifiedBy>Kid2 Inei</cp:lastModifiedBy>
  <cp:revision>3</cp:revision>
  <dcterms:created xsi:type="dcterms:W3CDTF">2025-02-27T15:58:14Z</dcterms:created>
  <dcterms:modified xsi:type="dcterms:W3CDTF">2025-03-06T14:48:45Z</dcterms:modified>
</cp:coreProperties>
</file>