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8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0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2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3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4911-158C-1A42-773C-A95A1992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US" sz="6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 1 año </a:t>
            </a:r>
            <a:endParaRPr lang="en-US" sz="6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10C0C-FF77-4A13-E6FD-1D750905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1436"/>
            <a:ext cx="4348373" cy="2028781"/>
          </a:xfrm>
        </p:spPr>
        <p:txBody>
          <a:bodyPr/>
          <a:lstStyle/>
          <a:p>
            <a:r>
              <a:rPr lang="es-US" b="1" dirty="0"/>
              <a:t>En</a:t>
            </a:r>
            <a:r>
              <a:rPr lang="es-US" dirty="0"/>
              <a:t> </a:t>
            </a:r>
            <a:r>
              <a:rPr lang="es-US" b="1" dirty="0"/>
              <a:t>segundo</a:t>
            </a:r>
            <a:r>
              <a:rPr lang="es-US" dirty="0"/>
              <a:t> </a:t>
            </a:r>
            <a:r>
              <a:rPr lang="es-US" b="1" dirty="0"/>
              <a:t>en</a:t>
            </a:r>
            <a:r>
              <a:rPr lang="es-US" dirty="0"/>
              <a:t> </a:t>
            </a:r>
            <a:r>
              <a:rPr lang="es-US" b="1" dirty="0"/>
              <a:t>secundaria</a:t>
            </a:r>
            <a:r>
              <a:rPr lang="es-US" dirty="0"/>
              <a:t> </a:t>
            </a:r>
            <a:r>
              <a:rPr lang="es-US" b="1" dirty="0"/>
              <a:t>aquí</a:t>
            </a:r>
            <a:r>
              <a:rPr lang="es-US" dirty="0"/>
              <a:t> </a:t>
            </a:r>
            <a:r>
              <a:rPr lang="es-US" b="1" dirty="0"/>
              <a:t>en</a:t>
            </a:r>
            <a:r>
              <a:rPr lang="es-US" dirty="0"/>
              <a:t> </a:t>
            </a:r>
            <a:r>
              <a:rPr lang="es-US" b="1" dirty="0"/>
              <a:t>INEI,</a:t>
            </a:r>
            <a:r>
              <a:rPr lang="es-US" dirty="0"/>
              <a:t> </a:t>
            </a:r>
            <a:r>
              <a:rPr lang="es-US" b="1" dirty="0"/>
              <a:t>con</a:t>
            </a:r>
            <a:r>
              <a:rPr lang="es-US" dirty="0"/>
              <a:t> </a:t>
            </a:r>
            <a:r>
              <a:rPr lang="es-US" b="1" dirty="0"/>
              <a:t>mis</a:t>
            </a:r>
            <a:r>
              <a:rPr lang="es-US" dirty="0"/>
              <a:t> </a:t>
            </a:r>
            <a:r>
              <a:rPr lang="es-US" b="1" dirty="0"/>
              <a:t>amigos</a:t>
            </a:r>
            <a:r>
              <a:rPr lang="es-US" dirty="0"/>
              <a:t> </a:t>
            </a:r>
            <a:r>
              <a:rPr lang="es-US" b="1" dirty="0"/>
              <a:t>pasándola</a:t>
            </a:r>
            <a:r>
              <a:rPr lang="es-US" dirty="0"/>
              <a:t> </a:t>
            </a:r>
            <a:r>
              <a:rPr lang="es-US" b="1" dirty="0"/>
              <a:t>bien.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8F273-6358-975A-C6F3-60842F9A7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 b="27507"/>
          <a:stretch/>
        </p:blipFill>
        <p:spPr>
          <a:xfrm>
            <a:off x="6720636" y="1619253"/>
            <a:ext cx="3773052" cy="1809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13B23-1952-E468-3BCB-E8EA6AA36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36" y="3535827"/>
            <a:ext cx="3773052" cy="26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3F34-0749-5FA5-8566-EFC36B88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 5 años</a:t>
            </a:r>
            <a:endParaRPr lang="en-US" sz="6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98DD-3282-7AE7-8F26-13EA1E1E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0519"/>
            <a:ext cx="3842150" cy="2339620"/>
          </a:xfrm>
        </p:spPr>
        <p:txBody>
          <a:bodyPr>
            <a:normAutofit/>
          </a:bodyPr>
          <a:lstStyle/>
          <a:p>
            <a:r>
              <a:rPr lang="es-US" b="1" dirty="0"/>
              <a:t>Estaría ya en 3ro de prepa, no se si aquí en INEI o en otro lugar, pero lo más seguro es aquí en INEI.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834AF-AE92-3CE4-DE5C-8AEC2176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39" y="1285619"/>
            <a:ext cx="4286761" cy="42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1BC1-72BA-F007-D4EF-C394E70F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S" sz="6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 10 años</a:t>
            </a:r>
            <a:endParaRPr lang="en-US" sz="6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5E38-7704-1A24-16E7-2A362E71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68" y="3006815"/>
            <a:ext cx="5103269" cy="1780109"/>
          </a:xfrm>
        </p:spPr>
        <p:txBody>
          <a:bodyPr/>
          <a:lstStyle/>
          <a:p>
            <a:r>
              <a:rPr lang="es-US" b="1" dirty="0"/>
              <a:t>Creo que estaría en universidad, no lo sé,  estudiando una carrera.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E4B7A-993C-929B-6102-32612B1B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7" y="1853547"/>
            <a:ext cx="5610891" cy="31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6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F284-6503-8BB8-DDE3-CEBE0DE9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 eso fué todo amiguitos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3333-2FE0-96CA-6F0E-4AEACBCB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3769846" cy="3124201"/>
          </a:xfrm>
        </p:spPr>
        <p:txBody>
          <a:bodyPr/>
          <a:lstStyle/>
          <a:p>
            <a:r>
              <a:rPr lang="en-US" dirty="0"/>
              <a:t>Y recuerden, siempre es mejor llegar primero a la meta, que uno llegue primero y te lo meta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D8681-DEE6-8066-D53F-35920ACB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50" y="1944964"/>
            <a:ext cx="3891803" cy="43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8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Mesh</vt:lpstr>
      <vt:lpstr>En 1 año </vt:lpstr>
      <vt:lpstr>En 5 años</vt:lpstr>
      <vt:lpstr>En 10 años</vt:lpstr>
      <vt:lpstr>Y eso fué todo amiguitos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1 año </dc:title>
  <dc:creator>Kid2 Inei</dc:creator>
  <cp:lastModifiedBy>Kid2 Inei</cp:lastModifiedBy>
  <cp:revision>3</cp:revision>
  <dcterms:created xsi:type="dcterms:W3CDTF">2025-02-13T16:26:03Z</dcterms:created>
  <dcterms:modified xsi:type="dcterms:W3CDTF">2025-02-20T15:16:56Z</dcterms:modified>
</cp:coreProperties>
</file>