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18151-B1A2-9A03-D416-AE208714B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BE1A93-C90C-4E2A-020B-E00A373A7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8C7A8B-F154-8494-C2A7-37390B24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47BD7C-0CB6-52F6-EB0C-FDFFDC09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AC427-9B04-4043-8280-A3D9BC2F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0226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53F94-DFDB-4A4F-606E-935E8CC1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653D6E-4501-FEEB-49CB-BD40DDD64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5D22D7-3DA4-5F50-BA28-CF35DF05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71D9E-2681-C098-701B-7AFBC4F7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432C39-52A5-25C2-ACE1-9D247ADD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332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7C84D2-7FD3-78EC-4C27-A50ECE4D1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EC2703-5959-9856-9DAA-298F75486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5AA584-C439-548C-0F90-A22E4E7D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FB4992-3D8F-71EE-22FF-52B222D07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E735C9-00B2-0E1F-4C15-2ACF17AD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891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93D28-4A62-1989-A4BC-02ACF3DA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8F920-555E-7322-C594-A20EEFD1E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364D2-CBD3-3D76-27BB-A4A9F830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4AB5E-7CD8-747F-6045-A0C8022A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9F11E-1B08-952C-CFE5-946658A7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106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60AAE-4ED5-AEDA-F0AA-9F6CE2FF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F766CF-21DD-0E5C-C98D-2125FAA19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0D1EAA-ADD9-C1F0-D3B4-823036EE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A83EEC-5155-97BB-E82F-EA4331D9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B68D0-CE84-E7E3-5B76-B43CF3F5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186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883E3-7E93-CCC9-446C-B11D42FC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CB2EED-70FE-A4B5-E2AD-1DA061248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BC5089-1DE8-6B1C-62AB-6332AB91B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CF1CF7-9EDD-5D70-B6AD-14B2F144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3CA817-60A0-87A1-3761-42C69D0F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86992F-1078-4CAD-B357-3278E500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427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4A9AF-CFF0-244C-37E2-A0D28BD8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19D4E-7166-8CBB-E13D-8F57BC0CB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69AD13-2014-AE3E-949C-2E890554E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15B679-D448-566F-23EE-25F44C43C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480E50-0AA1-A501-FC7A-AAE317705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C9DA95-CC07-456C-FEC3-B19994A5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C04ED9-D4FB-6045-5EF6-2B1D2831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642E94-CC88-DACC-665C-8FD69277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021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0A081-28D4-DD07-A565-9FBB2AB1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951B5D-9642-EDDE-1345-FC07B0C8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03DA80-9908-B76A-B73F-5D5F99B1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B7B453-A6A8-15BB-4881-F579023C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530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55F8B2-6C32-F707-5201-E02BD7CD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8B367B-B7D4-1876-18B0-58CC750B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7F4C03-2B1B-867F-D0F7-A7FE117A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377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48F6E-64A0-80A3-1F36-4F5DA03D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99D00-BA80-0195-8ECB-002EBB3F5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00DAC9-3A4B-DA25-61CB-1DC5EF0DF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45F16D-432D-74A9-FD71-2028C704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A58D01-20C5-65C3-871B-B764E785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C3D10B-2236-DA3A-708A-C64DFBBA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652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48B5D2-A448-28AA-9444-4017F50D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0494C9-BF35-D263-41C9-4A235AF53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3121EB-D9AD-EFC1-3203-523B9EB1D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66CEED-B846-8E58-790E-7BB5F9B6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2DC4E4-D049-6CB5-3086-9943DF1E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9B8FB-08AB-31F4-2743-EF0BFC3B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713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2FC1D9-90E3-DD22-3FC7-F3A8DC0D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7C54FA-2ED3-1573-9FD3-4429FC669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914A2A-5C87-6B97-0CB2-B5F329175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A3869E-FC21-F54C-8ADF-710CB09B19AA}" type="datetimeFigureOut">
              <a:rPr lang="es-US" smtClean="0"/>
              <a:t>2/20/2025</a:t>
            </a:fld>
            <a:endParaRPr 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FE3648-F543-4792-2166-89813067D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C8B9D-9066-11F1-74AA-A14556FDB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60DD08-E2D9-7E4D-91DD-238D85BD8EA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464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 /><Relationship Id="rId3" Type="http://schemas.openxmlformats.org/officeDocument/2006/relationships/image" Target="../media/image2.jpeg" /><Relationship Id="rId7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22CDAF2-57BA-68DA-F9E7-0B327ED07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80" y="3816469"/>
            <a:ext cx="3155426" cy="30717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357482-560D-0493-68FF-6425A0D7D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51" y="2489913"/>
            <a:ext cx="3543161" cy="43680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ABD41A3-B6AF-3ED6-60B6-25CF2340F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46" y="37556"/>
            <a:ext cx="3096212" cy="32410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0A7172-B28C-79DD-6EFF-BD1BA38EC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44" y="41086"/>
            <a:ext cx="3893268" cy="24488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BE24605-458E-70C7-CE75-9F0D88495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9" y="2784500"/>
            <a:ext cx="2927991" cy="410372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518CA3A-749D-C170-30FD-DD61D881F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688"/>
            <a:ext cx="2987503" cy="41745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8D5EF9-A665-A165-602A-6BBD8F165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6" y="37554"/>
            <a:ext cx="5188193" cy="27469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9281B-09A2-ECA4-B6C3-CCD7612F0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5089" y="3079087"/>
            <a:ext cx="7000192" cy="737382"/>
          </a:xfr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US" dirty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Q</a:t>
            </a:r>
            <a:r>
              <a:rPr lang="es-US" dirty="0">
                <a:solidFill>
                  <a:srgbClr val="FFFF00"/>
                </a:solidFill>
                <a:latin typeface="Aldhabi" pitchFamily="2" charset="-78"/>
                <a:cs typeface="Aldhabi" pitchFamily="2" charset="-78"/>
              </a:rPr>
              <a:t>u</a:t>
            </a:r>
            <a:r>
              <a:rPr lang="es-US" dirty="0">
                <a:solidFill>
                  <a:schemeClr val="accent2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i</a:t>
            </a:r>
            <a:r>
              <a:rPr lang="es-US" dirty="0">
                <a:solidFill>
                  <a:schemeClr val="accent3">
                    <a:lumMod val="40000"/>
                    <a:lumOff val="60000"/>
                  </a:schemeClr>
                </a:solidFill>
                <a:latin typeface="Aldhabi" pitchFamily="2" charset="-78"/>
                <a:cs typeface="Aldhabi" pitchFamily="2" charset="-78"/>
              </a:rPr>
              <a:t>e</a:t>
            </a:r>
            <a:r>
              <a:rPr lang="es-US" dirty="0">
                <a:solidFill>
                  <a:schemeClr val="tx2">
                    <a:lumMod val="25000"/>
                    <a:lumOff val="75000"/>
                  </a:schemeClr>
                </a:solidFill>
                <a:latin typeface="Aldhabi" pitchFamily="2" charset="-78"/>
                <a:cs typeface="Aldhabi" pitchFamily="2" charset="-78"/>
              </a:rPr>
              <a:t>n</a:t>
            </a:r>
            <a:r>
              <a:rPr lang="es-US" dirty="0">
                <a:latin typeface="Aldhabi" pitchFamily="2" charset="-78"/>
                <a:cs typeface="Aldhabi" pitchFamily="2" charset="-78"/>
              </a:rPr>
              <a:t> </a:t>
            </a:r>
            <a:r>
              <a:rPr lang="es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ldhabi" pitchFamily="2" charset="-78"/>
                <a:cs typeface="Aldhabi" pitchFamily="2" charset="-78"/>
              </a:rPr>
              <a:t>q</a:t>
            </a:r>
            <a:r>
              <a:rPr lang="es-US" dirty="0">
                <a:solidFill>
                  <a:schemeClr val="tx2">
                    <a:lumMod val="25000"/>
                    <a:lumOff val="75000"/>
                  </a:schemeClr>
                </a:solidFill>
                <a:latin typeface="Aldhabi" pitchFamily="2" charset="-78"/>
                <a:cs typeface="Aldhabi" pitchFamily="2" charset="-78"/>
              </a:rPr>
              <a:t>ui</a:t>
            </a:r>
            <a:r>
              <a:rPr lang="es-US" dirty="0">
                <a:solidFill>
                  <a:schemeClr val="accent2"/>
                </a:solidFill>
                <a:latin typeface="Aldhabi" pitchFamily="2" charset="-78"/>
                <a:cs typeface="Aldhabi" pitchFamily="2" charset="-78"/>
              </a:rPr>
              <a:t>e</a:t>
            </a:r>
            <a:r>
              <a:rPr lang="es-US" dirty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ro</a:t>
            </a:r>
            <a:r>
              <a:rPr lang="es-US" dirty="0">
                <a:solidFill>
                  <a:srgbClr val="FFC000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es-US" dirty="0">
                <a:solidFill>
                  <a:srgbClr val="FFFF00"/>
                </a:solidFill>
                <a:latin typeface="Aldhabi" pitchFamily="2" charset="-78"/>
                <a:cs typeface="Aldhabi" pitchFamily="2" charset="-78"/>
              </a:rPr>
              <a:t>s</a:t>
            </a:r>
            <a:r>
              <a:rPr lang="es-US" dirty="0">
                <a:solidFill>
                  <a:schemeClr val="tx2">
                    <a:lumMod val="25000"/>
                    <a:lumOff val="75000"/>
                  </a:schemeClr>
                </a:solidFill>
                <a:latin typeface="Aldhabi" pitchFamily="2" charset="-78"/>
                <a:cs typeface="Aldhabi" pitchFamily="2" charset="-78"/>
              </a:rPr>
              <a:t>e</a:t>
            </a:r>
            <a:r>
              <a:rPr lang="es-US" dirty="0">
                <a:solidFill>
                  <a:srgbClr val="FF0000"/>
                </a:solidFill>
                <a:latin typeface="Aldhabi" pitchFamily="2" charset="-78"/>
                <a:cs typeface="Aldhabi" pitchFamily="2" charset="-78"/>
              </a:rPr>
              <a:t>r </a:t>
            </a:r>
          </a:p>
        </p:txBody>
      </p:sp>
    </p:spTree>
    <p:extLst>
      <p:ext uri="{BB962C8B-B14F-4D97-AF65-F5344CB8AC3E}">
        <p14:creationId xmlns:p14="http://schemas.microsoft.com/office/powerpoint/2010/main" val="278732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0DF6B93-F3AC-40E0-8651-89582E5E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027539-FDC1-4BD7-ABD3-2C968846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53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46EFA5-E6C7-4867-8011-E729148E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6742953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2308F-12D8-2601-ECCD-F2FD95E9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799" y="2563907"/>
            <a:ext cx="5461225" cy="297619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s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Quiero seguir progresando en tenis seguir siendo buena en tenis</a:t>
            </a:r>
          </a:p>
          <a:p>
            <a:pPr marL="0" indent="0">
              <a:buNone/>
            </a:pPr>
            <a:endParaRPr lang="es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s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1 año voy a pasar a segundo de secundaria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C04CE6-D293-1D47-4843-48E2D5598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6"/>
          <a:stretch/>
        </p:blipFill>
        <p:spPr>
          <a:xfrm>
            <a:off x="870409" y="2336826"/>
            <a:ext cx="465390" cy="4133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9A150A-7363-740E-D1A8-06AFFB97B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9" r="6" b="6909"/>
          <a:stretch/>
        </p:blipFill>
        <p:spPr>
          <a:xfrm>
            <a:off x="8781567" y="505713"/>
            <a:ext cx="2120507" cy="2558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5A3810-90F5-70D9-D369-0546EDD5B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26"/>
          <a:stretch/>
        </p:blipFill>
        <p:spPr>
          <a:xfrm>
            <a:off x="778104" y="3403421"/>
            <a:ext cx="465390" cy="4133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EC7AF7-B956-CF0F-03C7-6EE321678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690" y="3647185"/>
            <a:ext cx="3186745" cy="27051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1E3A7DBB-5F94-EA23-496D-E9E2B215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168" y="903001"/>
            <a:ext cx="4061694" cy="1224297"/>
          </a:xfrm>
        </p:spPr>
        <p:txBody>
          <a:bodyPr/>
          <a:lstStyle/>
          <a:p>
            <a:r>
              <a:rPr lang="es-US" dirty="0">
                <a:latin typeface="Aldhabi" pitchFamily="2" charset="-78"/>
                <a:cs typeface="Aldhabi" pitchFamily="2" charset="-78"/>
              </a:rPr>
              <a:t>Quien quiero ser en 1 año</a:t>
            </a:r>
          </a:p>
        </p:txBody>
      </p:sp>
    </p:spTree>
    <p:extLst>
      <p:ext uri="{BB962C8B-B14F-4D97-AF65-F5344CB8AC3E}">
        <p14:creationId xmlns:p14="http://schemas.microsoft.com/office/powerpoint/2010/main" val="2424195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50DF6B93-F3AC-40E0-8651-89582E5E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027539-FDC1-4BD7-ABD3-2C968846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53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46EFA5-E6C7-4867-8011-E729148E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6742953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9B2A4A-8888-D576-9303-16A8B8B4B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255" y="2619935"/>
            <a:ext cx="5461225" cy="2976191"/>
          </a:xfrm>
        </p:spPr>
        <p:txBody>
          <a:bodyPr anchor="t">
            <a:normAutofit/>
          </a:bodyPr>
          <a:lstStyle/>
          <a:p>
            <a:r>
              <a:rPr lang="es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empleada de un restaurante bonito</a:t>
            </a:r>
          </a:p>
          <a:p>
            <a:pPr marL="0" indent="0">
              <a:buNone/>
            </a:pPr>
            <a:endParaRPr lang="es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Sacar más 10 en muchas materias y si repruebo no estresarme</a:t>
            </a:r>
          </a:p>
          <a:p>
            <a:endParaRPr lang="es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218F1E-D896-D3AE-60C7-3F0C5F072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9" r="-4" b="22481"/>
          <a:stretch/>
        </p:blipFill>
        <p:spPr>
          <a:xfrm>
            <a:off x="8394073" y="343078"/>
            <a:ext cx="3112127" cy="276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252FD7-404E-E2C8-E48D-BBFBF6DF8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5" b="5"/>
          <a:stretch/>
        </p:blipFill>
        <p:spPr>
          <a:xfrm>
            <a:off x="8779933" y="3750732"/>
            <a:ext cx="2726267" cy="2421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E0D3CE-857B-ED0C-9554-CD87E985C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2" y="3680170"/>
            <a:ext cx="557546" cy="4973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897A79C-F99E-D6FF-A01C-22434013E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6" y="2371270"/>
            <a:ext cx="557546" cy="497331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E0E3D03-BCFB-1BA7-D04E-11A8AA659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9450095" cy="1004888"/>
          </a:xfrm>
        </p:spPr>
        <p:txBody>
          <a:bodyPr/>
          <a:lstStyle/>
          <a:p>
            <a:r>
              <a:rPr lang="es-US" dirty="0">
                <a:latin typeface="Aldhabi" pitchFamily="2" charset="-78"/>
                <a:cs typeface="Aldhabi" pitchFamily="2" charset="-78"/>
              </a:rPr>
              <a:t>Quien quiero ser en 5 años</a:t>
            </a:r>
          </a:p>
        </p:txBody>
      </p:sp>
    </p:spTree>
    <p:extLst>
      <p:ext uri="{BB962C8B-B14F-4D97-AF65-F5344CB8AC3E}">
        <p14:creationId xmlns:p14="http://schemas.microsoft.com/office/powerpoint/2010/main" val="3944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5E9F7A-B64C-4192-8930-A05D1E23F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3EB161-5CFE-4D7E-B34B-06C90F9B1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-1"/>
            <a:ext cx="6744336" cy="68771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8147C2-BF02-44AA-81D8-FD7776FA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5964" y="685799"/>
            <a:ext cx="5358808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405DC9-5C86-78AE-37CA-9DFFF77D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2" y="1015409"/>
            <a:ext cx="4231758" cy="1125102"/>
          </a:xfrm>
        </p:spPr>
        <p:txBody>
          <a:bodyPr anchor="b">
            <a:normAutofit/>
          </a:bodyPr>
          <a:lstStyle/>
          <a:p>
            <a:pPr algn="ctr"/>
            <a:r>
              <a:rPr lang="es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  <a:ea typeface="Bahnschrift Light Condensed" panose="02000000000000000000" pitchFamily="2" charset="0"/>
                <a:cs typeface="Aldhabi" pitchFamily="2" charset="-78"/>
              </a:rPr>
              <a:t>Quien quiero ser en 10 años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715A07-056E-AE37-8A8A-3230B69BC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236" y="2466236"/>
            <a:ext cx="3879099" cy="38145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Quiero estar  en una universidad de Japón</a:t>
            </a:r>
          </a:p>
          <a:p>
            <a:pPr marL="0" indent="0">
              <a:buNone/>
            </a:pPr>
            <a:endParaRPr lang="es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s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Voy a estudiar de carrera doctorado y voy a ser escritora </a:t>
            </a:r>
          </a:p>
          <a:p>
            <a:pPr marL="0" indent="0">
              <a:buNone/>
            </a:pPr>
            <a:endParaRPr lang="es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s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F14A8D-DE6A-5935-1D7D-27BABE780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12" y="3419409"/>
            <a:ext cx="2829548" cy="34481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33BC15-A982-B2EC-424F-4422C980F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49" y="2286558"/>
            <a:ext cx="441375" cy="39370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1F0E03-6D13-F8AB-DE88-6B9A2F251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74" y="3429950"/>
            <a:ext cx="441375" cy="3937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64459C-0879-B199-89BA-E2F18DE77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07" y="3645984"/>
            <a:ext cx="3194741" cy="34152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7A23249-9A59-0FA9-327E-D7E2C8D39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65" y="103698"/>
            <a:ext cx="2745671" cy="343858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085C5BC-550B-C59A-F563-9F80F2725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0" y="-17264"/>
            <a:ext cx="2846118" cy="35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42F36-B3C1-4247-AF36-090F0134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F131A2-E574-4D95-A322-C5FF0B64E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C78D08-FC2D-BB6C-833D-ABCCB902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3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6B4F8D-F261-41C2-B0A1-B0899F667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C7563A-4B20-4E0B-8548-374928B55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8EFA99-1B9B-4CBB-F31C-C541858B5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" r="1" b="1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91F267-23BA-58D0-C170-55FDD266D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3" y="-68792"/>
            <a:ext cx="3879906" cy="454940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3F686BA-3F88-5FB9-4994-90115B53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576" y="5040740"/>
            <a:ext cx="2860501" cy="1257127"/>
          </a:xfrm>
        </p:spPr>
        <p:txBody>
          <a:bodyPr/>
          <a:lstStyle/>
          <a:p>
            <a:r>
              <a:rPr lang="es-US" dirty="0">
                <a:latin typeface="Aldhabi" pitchFamily="2" charset="-78"/>
                <a:cs typeface="Aldhabi" pitchFamily="2" charset="-78"/>
              </a:rPr>
              <a:t>¡Gracias! </a:t>
            </a:r>
          </a:p>
        </p:txBody>
      </p:sp>
    </p:spTree>
    <p:extLst>
      <p:ext uri="{BB962C8B-B14F-4D97-AF65-F5344CB8AC3E}">
        <p14:creationId xmlns:p14="http://schemas.microsoft.com/office/powerpoint/2010/main" val="9785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Quien quiero ser </vt:lpstr>
      <vt:lpstr>Quien quiero ser en 1 año</vt:lpstr>
      <vt:lpstr>Quien quiero ser en 5 años</vt:lpstr>
      <vt:lpstr>Quien quiero ser en 10 años</vt:lpstr>
      <vt:lpstr>¡Gracias!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18</cp:revision>
  <dcterms:created xsi:type="dcterms:W3CDTF">2025-02-06T16:33:15Z</dcterms:created>
  <dcterms:modified xsi:type="dcterms:W3CDTF">2025-02-20T14:58:54Z</dcterms:modified>
</cp:coreProperties>
</file>