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San Valentín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Mateo Gómez Elizalde</a:t>
            </a:r>
          </a:p>
          <a:p>
            <a:r>
              <a:rPr lang="es-MX" dirty="0" smtClean="0"/>
              <a:t>Tecnología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259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San Valentín?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7892"/>
            <a:ext cx="5470525" cy="364221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 </a:t>
            </a:r>
            <a:r>
              <a:rPr lang="es-MX" b="1" dirty="0"/>
              <a:t>Día de San Valentín</a:t>
            </a:r>
            <a:r>
              <a:rPr lang="es-MX" dirty="0"/>
              <a:t>, también conocido como </a:t>
            </a:r>
            <a:r>
              <a:rPr lang="es-MX" b="1" dirty="0"/>
              <a:t>Día del Amor y la Amistad</a:t>
            </a:r>
            <a:r>
              <a:rPr lang="es-MX" dirty="0"/>
              <a:t>, es una festividad para celebrar el amor entre parejas y entre amigos. Se celebra el </a:t>
            </a:r>
            <a:r>
              <a:rPr lang="es-MX" b="1" dirty="0"/>
              <a:t>14 de febrero en casi todos los países</a:t>
            </a:r>
            <a:r>
              <a:rPr lang="es-MX" dirty="0"/>
              <a:t>. La jornada hunde sus raíces en la tradición cristiana y remite a la historia de un mártir que desafió al emperador romano.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28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ocurre en San Valentín?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  <a:latin typeface="-apple-system"/>
              </a:rPr>
              <a:t>. En esta festividad, las parejas intercambian regalos, tarjetas y muestras de afecto. Aunque hoy es sinónimo de cenas románticas, flores y regalos, su origen se remonta a tiempos antiguos y tiene una historia que combina realidad y </a:t>
            </a:r>
            <a:r>
              <a:rPr lang="es-MX" dirty="0" smtClean="0">
                <a:solidFill>
                  <a:schemeClr val="tx1"/>
                </a:solidFill>
                <a:latin typeface="-apple-system"/>
              </a:rPr>
              <a:t>leyenda</a:t>
            </a:r>
            <a:endParaRPr lang="es-MX" b="1" dirty="0">
              <a:solidFill>
                <a:schemeClr val="tx1"/>
              </a:solidFill>
              <a:latin typeface="-apple-system"/>
            </a:endParaRPr>
          </a:p>
          <a:p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4192504"/>
            <a:ext cx="3559125" cy="20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2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Ejemplos: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2863992"/>
            <a:ext cx="3644225" cy="2889694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5" y="3034506"/>
            <a:ext cx="4514850" cy="2362200"/>
          </a:xfrm>
        </p:spPr>
      </p:pic>
    </p:spTree>
    <p:extLst>
      <p:ext uri="{BB962C8B-B14F-4D97-AF65-F5344CB8AC3E}">
        <p14:creationId xmlns:p14="http://schemas.microsoft.com/office/powerpoint/2010/main" val="2137242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Carta a mamá:</a:t>
            </a:r>
            <a:endParaRPr lang="es-MX" b="1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15422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	Hola mamá, te quería hacer una carta para agradecerte por todos estos años que me has cuidado a mí y a mis hermanos, agradezco como tu siempre nos das una sonrisa a pesar de el mal tiempo, quisiera poder estar contigo en cada momento, te ama, tu pollo de el medio.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468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65" y="2968283"/>
            <a:ext cx="4492869" cy="23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31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-apple-system</vt:lpstr>
      <vt:lpstr>Arial</vt:lpstr>
      <vt:lpstr>Garamond</vt:lpstr>
      <vt:lpstr>Orgánico</vt:lpstr>
      <vt:lpstr>San Valentín</vt:lpstr>
      <vt:lpstr>¿Qué es San Valentín?</vt:lpstr>
      <vt:lpstr>¿Qué ocurre en San Valentín?</vt:lpstr>
      <vt:lpstr>Ejemplos:</vt:lpstr>
      <vt:lpstr>Carta a mamá:</vt:lpstr>
      <vt:lpstr>Gracias por su atención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Valentín</dc:title>
  <dc:creator>Paola Elizalde C</dc:creator>
  <cp:lastModifiedBy>Paola Elizalde C</cp:lastModifiedBy>
  <cp:revision>4</cp:revision>
  <dcterms:created xsi:type="dcterms:W3CDTF">2025-02-13T15:18:45Z</dcterms:created>
  <dcterms:modified xsi:type="dcterms:W3CDTF">2025-02-13T15:46:20Z</dcterms:modified>
</cp:coreProperties>
</file>