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D53C1-7374-0C8E-FE25-594991E191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6BD77E-6BCD-752E-7D81-2269BBEEF8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6CAED2-0C59-553E-1CBE-FD7CB4CF4040}"/>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5" name="Footer Placeholder 4">
            <a:extLst>
              <a:ext uri="{FF2B5EF4-FFF2-40B4-BE49-F238E27FC236}">
                <a16:creationId xmlns:a16="http://schemas.microsoft.com/office/drawing/2014/main" id="{8388E1F2-1A0F-89B9-4127-FD53A1C1A8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8A0EDD-2489-62AD-982F-6C633B4A121F}"/>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1957779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B6E94-4C2D-5ADF-9285-CDA9093794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68C6F2-A8A7-0853-F711-7400A15681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82CE5C-CCCC-E98F-E8FC-C531C2FB35A5}"/>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5" name="Footer Placeholder 4">
            <a:extLst>
              <a:ext uri="{FF2B5EF4-FFF2-40B4-BE49-F238E27FC236}">
                <a16:creationId xmlns:a16="http://schemas.microsoft.com/office/drawing/2014/main" id="{C2219C33-2B7C-A328-D34E-5C39FA07FD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58CBF6-D4BF-E886-1CCC-00191E4F4E9B}"/>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2048462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2EEBF1-F688-8FD6-E302-46315BEFE1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70375-3FEA-C2E5-27F7-13E24495CD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7B461D-D467-2B0A-4B79-F7CBE5941072}"/>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5" name="Footer Placeholder 4">
            <a:extLst>
              <a:ext uri="{FF2B5EF4-FFF2-40B4-BE49-F238E27FC236}">
                <a16:creationId xmlns:a16="http://schemas.microsoft.com/office/drawing/2014/main" id="{530B52FF-55BC-6744-D361-52DD3B75A1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FD0BBD-040D-BAB8-D870-6A35E95ADD68}"/>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1165310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FC1BF-3543-64FF-5EA9-6DC7756E85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BDFF56-6C84-942D-06B0-62999AA9C8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138796-778E-197C-D479-63E8FF03C663}"/>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5" name="Footer Placeholder 4">
            <a:extLst>
              <a:ext uri="{FF2B5EF4-FFF2-40B4-BE49-F238E27FC236}">
                <a16:creationId xmlns:a16="http://schemas.microsoft.com/office/drawing/2014/main" id="{CF0A9555-1207-6E42-2CD7-952CE3436A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8C9666-1F61-F5D5-7EE1-42C3A10870E6}"/>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2834564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DEC2-ED69-C3E5-CD9E-58878A99AC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6CFEF7-3F50-C8FB-70CF-F86DE43EAA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EAF830-24D7-3E55-9502-71668420165E}"/>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5" name="Footer Placeholder 4">
            <a:extLst>
              <a:ext uri="{FF2B5EF4-FFF2-40B4-BE49-F238E27FC236}">
                <a16:creationId xmlns:a16="http://schemas.microsoft.com/office/drawing/2014/main" id="{5CCDBE6B-EF3F-884B-375C-2FB757E45F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1582A3-ADA3-DA55-87CF-70D74C50A899}"/>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316602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B3942-167B-5842-8FE6-EED6649320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CDC95D-1A79-2FB6-8CBD-393096BBA0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3281B3-5307-52EA-01CD-6EA11EE85D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C60615-FB2B-4F7B-A3C7-1D5DB9A41F1E}"/>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6" name="Footer Placeholder 5">
            <a:extLst>
              <a:ext uri="{FF2B5EF4-FFF2-40B4-BE49-F238E27FC236}">
                <a16:creationId xmlns:a16="http://schemas.microsoft.com/office/drawing/2014/main" id="{6E421482-C911-6918-6897-93003DC6F8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DB3DCC-3F90-7AE6-D8EA-7BAE5342BBC6}"/>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69250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710EA-9D93-FC91-0A5B-1CB292F2F0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1851DB-C014-338B-83FF-D8E6BFC50D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EDCD14-4639-439D-5BBF-55FC4567CD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F12B99-4ED9-01E6-7007-63A8F00DE7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242774-B939-C149-EC57-210EF4FC6A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12E189-0335-54CF-2243-B7BA617C8EB3}"/>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8" name="Footer Placeholder 7">
            <a:extLst>
              <a:ext uri="{FF2B5EF4-FFF2-40B4-BE49-F238E27FC236}">
                <a16:creationId xmlns:a16="http://schemas.microsoft.com/office/drawing/2014/main" id="{C6998F37-7A6E-D499-56D9-A954DEA6E2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CC1663-3045-0B6D-ABC2-1B9D507809B0}"/>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421038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5D0C4-895B-4A28-CAA0-0C1894054A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989C51-9FCA-8B56-0AEF-7D14153FE4BF}"/>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4" name="Footer Placeholder 3">
            <a:extLst>
              <a:ext uri="{FF2B5EF4-FFF2-40B4-BE49-F238E27FC236}">
                <a16:creationId xmlns:a16="http://schemas.microsoft.com/office/drawing/2014/main" id="{346F30B6-176B-B185-D947-1B261FBC82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FC1A25-2316-6259-B169-E4A954C07373}"/>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786520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32E671-764D-2825-DAF2-D261E2BDF91D}"/>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3" name="Footer Placeholder 2">
            <a:extLst>
              <a:ext uri="{FF2B5EF4-FFF2-40B4-BE49-F238E27FC236}">
                <a16:creationId xmlns:a16="http://schemas.microsoft.com/office/drawing/2014/main" id="{B6979255-F390-296C-DE32-E596398F9C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F63D20-E601-16B2-AA86-97B5B4EF13F0}"/>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3406355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A0C8E-9B8F-2138-398E-7947162BCA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9D3EBE-1FFF-48BD-7B58-A3836266DB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37CE51-117D-9EC8-E24E-F4388F678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F4CD51-9A8C-132A-FECE-3EB8862CC435}"/>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6" name="Footer Placeholder 5">
            <a:extLst>
              <a:ext uri="{FF2B5EF4-FFF2-40B4-BE49-F238E27FC236}">
                <a16:creationId xmlns:a16="http://schemas.microsoft.com/office/drawing/2014/main" id="{C412BB74-1402-F1C5-E722-9B37464C49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790EB9-2202-0BB2-5F9F-C10B51137548}"/>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281929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B773-583C-099E-DAE3-73A0ACFBE9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B089A2-DB9A-95D7-4C99-884D63DBA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2F40CE4-0EF4-29BD-0E77-731F90E077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D0C63A-429A-2B77-983E-E9478106AF63}"/>
              </a:ext>
            </a:extLst>
          </p:cNvPr>
          <p:cNvSpPr>
            <a:spLocks noGrp="1"/>
          </p:cNvSpPr>
          <p:nvPr>
            <p:ph type="dt" sz="half" idx="10"/>
          </p:nvPr>
        </p:nvSpPr>
        <p:spPr/>
        <p:txBody>
          <a:bodyPr/>
          <a:lstStyle/>
          <a:p>
            <a:fld id="{71B79ABF-192C-F940-8814-FE61147C4A57}" type="datetimeFigureOut">
              <a:rPr lang="en-US" smtClean="0"/>
              <a:t>2/13/2025</a:t>
            </a:fld>
            <a:endParaRPr lang="en-US"/>
          </a:p>
        </p:txBody>
      </p:sp>
      <p:sp>
        <p:nvSpPr>
          <p:cNvPr id="6" name="Footer Placeholder 5">
            <a:extLst>
              <a:ext uri="{FF2B5EF4-FFF2-40B4-BE49-F238E27FC236}">
                <a16:creationId xmlns:a16="http://schemas.microsoft.com/office/drawing/2014/main" id="{9C4226FE-36DF-FFFD-B0F0-552BF63D71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8D3577-BF52-A795-8152-4A2957C3B874}"/>
              </a:ext>
            </a:extLst>
          </p:cNvPr>
          <p:cNvSpPr>
            <a:spLocks noGrp="1"/>
          </p:cNvSpPr>
          <p:nvPr>
            <p:ph type="sldNum" sz="quarter" idx="12"/>
          </p:nvPr>
        </p:nvSpPr>
        <p:spPr/>
        <p:txBody>
          <a:bodyPr/>
          <a:lstStyle/>
          <a:p>
            <a:fld id="{48E0A036-FFDE-4C41-9B5B-A17B16713D79}" type="slidenum">
              <a:rPr lang="en-US" smtClean="0"/>
              <a:t>‹#›</a:t>
            </a:fld>
            <a:endParaRPr lang="en-US"/>
          </a:p>
        </p:txBody>
      </p:sp>
    </p:spTree>
    <p:extLst>
      <p:ext uri="{BB962C8B-B14F-4D97-AF65-F5344CB8AC3E}">
        <p14:creationId xmlns:p14="http://schemas.microsoft.com/office/powerpoint/2010/main" val="3729831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9534E7-DAB7-9C88-0791-488654B979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AB5C71-5BCC-8CDE-9445-30B9591582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935E9E-E5A0-1551-E4F2-211C5E0032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B79ABF-192C-F940-8814-FE61147C4A57}" type="datetimeFigureOut">
              <a:rPr lang="en-US" smtClean="0"/>
              <a:t>2/13/2025</a:t>
            </a:fld>
            <a:endParaRPr lang="en-US"/>
          </a:p>
        </p:txBody>
      </p:sp>
      <p:sp>
        <p:nvSpPr>
          <p:cNvPr id="5" name="Footer Placeholder 4">
            <a:extLst>
              <a:ext uri="{FF2B5EF4-FFF2-40B4-BE49-F238E27FC236}">
                <a16:creationId xmlns:a16="http://schemas.microsoft.com/office/drawing/2014/main" id="{9945F6B6-FCC9-DC8C-AAF9-5B06987EDE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FB876EA-EF2C-8491-CC94-F664FDD84D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E0A036-FFDE-4C41-9B5B-A17B16713D79}" type="slidenum">
              <a:rPr lang="en-US" smtClean="0"/>
              <a:t>‹#›</a:t>
            </a:fld>
            <a:endParaRPr lang="en-US"/>
          </a:p>
        </p:txBody>
      </p:sp>
    </p:spTree>
    <p:extLst>
      <p:ext uri="{BB962C8B-B14F-4D97-AF65-F5344CB8AC3E}">
        <p14:creationId xmlns:p14="http://schemas.microsoft.com/office/powerpoint/2010/main" val="110991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5.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image" Target="../media/image6.jpeg" /><Relationship Id="rId1" Type="http://schemas.openxmlformats.org/officeDocument/2006/relationships/slideLayout" Target="../slideLayouts/slideLayout2.xml" /><Relationship Id="rId5" Type="http://schemas.openxmlformats.org/officeDocument/2006/relationships/image" Target="../media/image9.jpeg" /><Relationship Id="rId4" Type="http://schemas.openxmlformats.org/officeDocument/2006/relationships/image" Target="../media/image8.jpeg" /></Relationships>
</file>

<file path=ppt/slides/_rels/slide5.xml.rels><?xml version="1.0" encoding="UTF-8" standalone="yes"?>
<Relationships xmlns="http://schemas.openxmlformats.org/package/2006/relationships"><Relationship Id="rId3" Type="http://schemas.openxmlformats.org/officeDocument/2006/relationships/image" Target="../media/image10.jpeg" /><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11.jpeg" /><Relationship Id="rId2" Type="http://schemas.openxmlformats.org/officeDocument/2006/relationships/image" Target="../media/image2.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B4426A3-A847-5150-E3A5-1655DB27ACA0}"/>
              </a:ext>
            </a:extLst>
          </p:cNvPr>
          <p:cNvPicPr>
            <a:picLocks noChangeAspect="1"/>
          </p:cNvPicPr>
          <p:nvPr/>
        </p:nvPicPr>
        <p:blipFill>
          <a:blip r:embed="rId2">
            <a:extLst>
              <a:ext uri="{28A0092B-C50C-407E-A947-70E740481C1C}">
                <a14:useLocalDpi xmlns:a14="http://schemas.microsoft.com/office/drawing/2010/main" val="0"/>
              </a:ext>
            </a:extLst>
          </a:blip>
          <a:srcRect l="-126" t="21319" r="126" b="20481"/>
          <a:stretch/>
        </p:blipFill>
        <p:spPr>
          <a:xfrm>
            <a:off x="0" y="-93570"/>
            <a:ext cx="12192000" cy="704514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Title 1">
            <a:extLst>
              <a:ext uri="{FF2B5EF4-FFF2-40B4-BE49-F238E27FC236}">
                <a16:creationId xmlns:a16="http://schemas.microsoft.com/office/drawing/2014/main" id="{391C0160-D5AB-7D09-80D8-4879F39C8782}"/>
              </a:ext>
            </a:extLst>
          </p:cNvPr>
          <p:cNvSpPr>
            <a:spLocks noGrp="1"/>
          </p:cNvSpPr>
          <p:nvPr>
            <p:ph type="ctrTitle"/>
          </p:nvPr>
        </p:nvSpPr>
        <p:spPr>
          <a:xfrm>
            <a:off x="1523999" y="461818"/>
            <a:ext cx="9144000" cy="1041012"/>
          </a:xfrm>
        </p:spPr>
        <p:txBody>
          <a:bodyPr>
            <a:noAutofit/>
          </a:bodyPr>
          <a:lstStyle/>
          <a:p>
            <a:r>
              <a:rPr lang="es-US" sz="7200" b="1" dirty="0">
                <a:solidFill>
                  <a:schemeClr val="bg1"/>
                </a:solidFill>
                <a:latin typeface="Algerian" pitchFamily="82" charset="0"/>
                <a:ea typeface="Blackadder ITC" panose="02000000000000000000" pitchFamily="2" charset="0"/>
              </a:rPr>
              <a:t>San Valentín</a:t>
            </a:r>
            <a:endParaRPr lang="en-US" sz="7200" b="1" dirty="0">
              <a:solidFill>
                <a:schemeClr val="bg1"/>
              </a:solidFill>
              <a:latin typeface="Algerian" pitchFamily="82" charset="0"/>
              <a:ea typeface="Blackadder ITC" panose="02000000000000000000" pitchFamily="2" charset="0"/>
            </a:endParaRPr>
          </a:p>
        </p:txBody>
      </p:sp>
      <p:sp>
        <p:nvSpPr>
          <p:cNvPr id="3" name="Subtitle 2">
            <a:extLst>
              <a:ext uri="{FF2B5EF4-FFF2-40B4-BE49-F238E27FC236}">
                <a16:creationId xmlns:a16="http://schemas.microsoft.com/office/drawing/2014/main" id="{A2CFA464-4D57-F9A9-125E-C99D1A513C14}"/>
              </a:ext>
            </a:extLst>
          </p:cNvPr>
          <p:cNvSpPr>
            <a:spLocks noGrp="1"/>
          </p:cNvSpPr>
          <p:nvPr>
            <p:ph type="subTitle" idx="1"/>
          </p:nvPr>
        </p:nvSpPr>
        <p:spPr>
          <a:xfrm>
            <a:off x="4486741" y="5339473"/>
            <a:ext cx="3218517" cy="906052"/>
          </a:xfrm>
        </p:spPr>
        <p:txBody>
          <a:bodyPr/>
          <a:lstStyle/>
          <a:p>
            <a:r>
              <a:rPr lang="es-US" dirty="0">
                <a:solidFill>
                  <a:schemeClr val="bg1"/>
                </a:solidFill>
              </a:rPr>
              <a:t>Materia: Tecnología </a:t>
            </a:r>
          </a:p>
          <a:p>
            <a:r>
              <a:rPr lang="es-US" dirty="0">
                <a:solidFill>
                  <a:schemeClr val="bg1"/>
                </a:solidFill>
              </a:rPr>
              <a:t>Nombre: Rafael</a:t>
            </a:r>
            <a:endParaRPr lang="en-US" dirty="0">
              <a:solidFill>
                <a:schemeClr val="bg1"/>
              </a:solidFill>
            </a:endParaRPr>
          </a:p>
        </p:txBody>
      </p:sp>
    </p:spTree>
    <p:extLst>
      <p:ext uri="{BB962C8B-B14F-4D97-AF65-F5344CB8AC3E}">
        <p14:creationId xmlns:p14="http://schemas.microsoft.com/office/powerpoint/2010/main" val="4206872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EA97788-A40F-DF54-8551-78A642BB83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461"/>
            <a:ext cx="12192000" cy="811322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Title 1">
            <a:extLst>
              <a:ext uri="{FF2B5EF4-FFF2-40B4-BE49-F238E27FC236}">
                <a16:creationId xmlns:a16="http://schemas.microsoft.com/office/drawing/2014/main" id="{8546D471-9DBF-5E09-4F10-AB774A25E9EC}"/>
              </a:ext>
            </a:extLst>
          </p:cNvPr>
          <p:cNvSpPr>
            <a:spLocks noGrp="1"/>
          </p:cNvSpPr>
          <p:nvPr>
            <p:ph type="title"/>
          </p:nvPr>
        </p:nvSpPr>
        <p:spPr/>
        <p:txBody>
          <a:bodyPr>
            <a:normAutofit fontScale="90000"/>
          </a:bodyPr>
          <a:lstStyle/>
          <a:p>
            <a:pPr algn="ctr"/>
            <a:r>
              <a:rPr lang="es-US" sz="7200" b="1" dirty="0">
                <a:latin typeface="Algerian" pitchFamily="82" charset="0"/>
              </a:rPr>
              <a:t>¿Qué es San Valentín? </a:t>
            </a:r>
            <a:endParaRPr lang="en-US" sz="7200" b="1" dirty="0">
              <a:latin typeface="Algerian" pitchFamily="82" charset="0"/>
            </a:endParaRPr>
          </a:p>
        </p:txBody>
      </p:sp>
      <p:sp>
        <p:nvSpPr>
          <p:cNvPr id="3" name="Content Placeholder 2">
            <a:extLst>
              <a:ext uri="{FF2B5EF4-FFF2-40B4-BE49-F238E27FC236}">
                <a16:creationId xmlns:a16="http://schemas.microsoft.com/office/drawing/2014/main" id="{4D01B6E4-1FEF-0AC8-57A0-FC6D885950E8}"/>
              </a:ext>
            </a:extLst>
          </p:cNvPr>
          <p:cNvSpPr>
            <a:spLocks noGrp="1"/>
          </p:cNvSpPr>
          <p:nvPr>
            <p:ph idx="1"/>
          </p:nvPr>
        </p:nvSpPr>
        <p:spPr>
          <a:xfrm>
            <a:off x="5573931" y="2420579"/>
            <a:ext cx="6158345" cy="3255140"/>
          </a:xfrm>
          <a:ln>
            <a:noFill/>
          </a:ln>
        </p:spPr>
        <p:txBody>
          <a:bodyPr/>
          <a:lstStyle/>
          <a:p>
            <a:r>
              <a:rPr lang="es-US" dirty="0"/>
              <a:t>El Día de San Valentín o simplemente San Valentín es una festividad de origen católico que se celebra anualmente el 14 de febrero como conmemoración de las buenas obras realizadas por san Valentín de Roma, relacionadas con el concepto universal del amor y la afectividad.</a:t>
            </a:r>
            <a:endParaRPr lang="en-US" dirty="0"/>
          </a:p>
        </p:txBody>
      </p:sp>
      <p:pic>
        <p:nvPicPr>
          <p:cNvPr id="5" name="Picture 4">
            <a:extLst>
              <a:ext uri="{FF2B5EF4-FFF2-40B4-BE49-F238E27FC236}">
                <a16:creationId xmlns:a16="http://schemas.microsoft.com/office/drawing/2014/main" id="{7B97788B-F37D-D901-9F0A-98BFA99732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1100" y="2677405"/>
            <a:ext cx="4118297" cy="27414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8041225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0D69292-7CE6-DEE3-F75F-22B9E347703D}"/>
              </a:ext>
            </a:extLst>
          </p:cNvPr>
          <p:cNvPicPr>
            <a:picLocks noChangeAspect="1"/>
          </p:cNvPicPr>
          <p:nvPr/>
        </p:nvPicPr>
        <p:blipFill>
          <a:blip r:embed="rId2">
            <a:extLst>
              <a:ext uri="{28A0092B-C50C-407E-A947-70E740481C1C}">
                <a14:useLocalDpi xmlns:a14="http://schemas.microsoft.com/office/drawing/2010/main" val="0"/>
              </a:ext>
            </a:extLst>
          </a:blip>
          <a:srcRect l="6600" t="-8" r="197" b="41623"/>
          <a:stretch/>
        </p:blipFill>
        <p:spPr>
          <a:xfrm>
            <a:off x="0" y="0"/>
            <a:ext cx="12273826" cy="768877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Title 1">
            <a:extLst>
              <a:ext uri="{FF2B5EF4-FFF2-40B4-BE49-F238E27FC236}">
                <a16:creationId xmlns:a16="http://schemas.microsoft.com/office/drawing/2014/main" id="{02A03818-E5AA-15C2-925C-3471852940D4}"/>
              </a:ext>
            </a:extLst>
          </p:cNvPr>
          <p:cNvSpPr>
            <a:spLocks noGrp="1"/>
          </p:cNvSpPr>
          <p:nvPr>
            <p:ph type="title"/>
          </p:nvPr>
        </p:nvSpPr>
        <p:spPr/>
        <p:txBody>
          <a:bodyPr>
            <a:noAutofit/>
          </a:bodyPr>
          <a:lstStyle/>
          <a:p>
            <a:pPr algn="ctr"/>
            <a:r>
              <a:rPr lang="es-US" sz="6000" b="1" dirty="0">
                <a:latin typeface="Algerian" pitchFamily="82" charset="0"/>
              </a:rPr>
              <a:t>¿Qué ocurre en San Valentín?</a:t>
            </a:r>
            <a:endParaRPr lang="en-US" sz="6000" b="1" dirty="0">
              <a:latin typeface="Algerian" pitchFamily="82" charset="0"/>
            </a:endParaRPr>
          </a:p>
        </p:txBody>
      </p:sp>
      <p:sp>
        <p:nvSpPr>
          <p:cNvPr id="3" name="Content Placeholder 2">
            <a:extLst>
              <a:ext uri="{FF2B5EF4-FFF2-40B4-BE49-F238E27FC236}">
                <a16:creationId xmlns:a16="http://schemas.microsoft.com/office/drawing/2014/main" id="{76CE2B22-E77F-ED79-4030-2043D90A6287}"/>
              </a:ext>
            </a:extLst>
          </p:cNvPr>
          <p:cNvSpPr>
            <a:spLocks noGrp="1"/>
          </p:cNvSpPr>
          <p:nvPr>
            <p:ph idx="1"/>
          </p:nvPr>
        </p:nvSpPr>
        <p:spPr>
          <a:xfrm>
            <a:off x="913770" y="2291642"/>
            <a:ext cx="5693893" cy="3393075"/>
          </a:xfrm>
        </p:spPr>
        <p:txBody>
          <a:bodyPr/>
          <a:lstStyle/>
          <a:p>
            <a:r>
              <a:rPr lang="es-US" dirty="0"/>
              <a:t>El día de San Valentín es una festividad anual que celebra el amor romántico, la amistad y la admiración. Cada año, el 14 de febrero, la gente celebra este día enviando mensajes de amor, obsequios y afecto a sus parejas, familiares y amigos .</a:t>
            </a:r>
            <a:endParaRPr lang="en-US" dirty="0"/>
          </a:p>
        </p:txBody>
      </p:sp>
      <p:pic>
        <p:nvPicPr>
          <p:cNvPr id="5" name="Picture 4">
            <a:extLst>
              <a:ext uri="{FF2B5EF4-FFF2-40B4-BE49-F238E27FC236}">
                <a16:creationId xmlns:a16="http://schemas.microsoft.com/office/drawing/2014/main" id="{4AB91E50-6B1B-8BD4-2914-A9DCA115C3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1871" y="2350230"/>
            <a:ext cx="4482465" cy="29883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21475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A49E1DB-1596-53DF-85F4-A896D029182E}"/>
              </a:ext>
            </a:extLst>
          </p:cNvPr>
          <p:cNvPicPr>
            <a:picLocks noChangeAspect="1"/>
          </p:cNvPicPr>
          <p:nvPr/>
        </p:nvPicPr>
        <p:blipFill>
          <a:blip r:embed="rId2">
            <a:extLst>
              <a:ext uri="{28A0092B-C50C-407E-A947-70E740481C1C}">
                <a14:useLocalDpi xmlns:a14="http://schemas.microsoft.com/office/drawing/2010/main" val="0"/>
              </a:ext>
            </a:extLst>
          </a:blip>
          <a:srcRect t="15501"/>
          <a:stretch/>
        </p:blipFill>
        <p:spPr>
          <a:xfrm>
            <a:off x="0" y="0"/>
            <a:ext cx="12192000" cy="6868066"/>
          </a:xfrm>
          <a:prstGeom prst="rect">
            <a:avLst/>
          </a:prstGeom>
        </p:spPr>
      </p:pic>
      <p:sp>
        <p:nvSpPr>
          <p:cNvPr id="2" name="Title 1">
            <a:extLst>
              <a:ext uri="{FF2B5EF4-FFF2-40B4-BE49-F238E27FC236}">
                <a16:creationId xmlns:a16="http://schemas.microsoft.com/office/drawing/2014/main" id="{C6E26518-A134-24C4-26C8-DD9F3BDBE0D3}"/>
              </a:ext>
            </a:extLst>
          </p:cNvPr>
          <p:cNvSpPr>
            <a:spLocks noGrp="1"/>
          </p:cNvSpPr>
          <p:nvPr>
            <p:ph type="title"/>
          </p:nvPr>
        </p:nvSpPr>
        <p:spPr/>
        <p:txBody>
          <a:bodyPr>
            <a:normAutofit/>
          </a:bodyPr>
          <a:lstStyle/>
          <a:p>
            <a:pPr algn="ctr"/>
            <a:r>
              <a:rPr lang="es-US" sz="7200" b="1" dirty="0">
                <a:solidFill>
                  <a:schemeClr val="bg1"/>
                </a:solidFill>
                <a:latin typeface="Algerian" pitchFamily="82" charset="0"/>
              </a:rPr>
              <a:t>Ejemplos</a:t>
            </a:r>
            <a:endParaRPr lang="en-US" sz="7200" b="1" dirty="0">
              <a:solidFill>
                <a:schemeClr val="bg1"/>
              </a:solidFill>
              <a:latin typeface="Algerian" pitchFamily="82" charset="0"/>
            </a:endParaRPr>
          </a:p>
        </p:txBody>
      </p:sp>
      <p:pic>
        <p:nvPicPr>
          <p:cNvPr id="5" name="Picture 4">
            <a:extLst>
              <a:ext uri="{FF2B5EF4-FFF2-40B4-BE49-F238E27FC236}">
                <a16:creationId xmlns:a16="http://schemas.microsoft.com/office/drawing/2014/main" id="{C5A977F0-D0FB-BEC1-AB86-E55BCA4B02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0456" y="1948240"/>
            <a:ext cx="1984293" cy="23199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a:extLst>
              <a:ext uri="{FF2B5EF4-FFF2-40B4-BE49-F238E27FC236}">
                <a16:creationId xmlns:a16="http://schemas.microsoft.com/office/drawing/2014/main" id="{BCCCC589-BFA1-96BD-5F6F-74797CB186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8893" y="2204379"/>
            <a:ext cx="3034213" cy="20228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Picture 7">
            <a:extLst>
              <a:ext uri="{FF2B5EF4-FFF2-40B4-BE49-F238E27FC236}">
                <a16:creationId xmlns:a16="http://schemas.microsoft.com/office/drawing/2014/main" id="{C771E249-CCC6-6DBD-6769-5753B385C09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17203" y="1690688"/>
            <a:ext cx="1855207" cy="23199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702653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EFCB1D4-1BF7-76C7-287D-58DFB9B168F4}"/>
              </a:ext>
            </a:extLst>
          </p:cNvPr>
          <p:cNvPicPr>
            <a:picLocks noChangeAspect="1"/>
          </p:cNvPicPr>
          <p:nvPr/>
        </p:nvPicPr>
        <p:blipFill>
          <a:blip r:embed="rId2">
            <a:extLst>
              <a:ext uri="{28A0092B-C50C-407E-A947-70E740481C1C}">
                <a14:useLocalDpi xmlns:a14="http://schemas.microsoft.com/office/drawing/2010/main" val="0"/>
              </a:ext>
            </a:extLst>
          </a:blip>
          <a:srcRect t="535" r="34036" b="43710"/>
          <a:stretch/>
        </p:blipFill>
        <p:spPr>
          <a:xfrm>
            <a:off x="0" y="0"/>
            <a:ext cx="12192000" cy="687009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Title 1">
            <a:extLst>
              <a:ext uri="{FF2B5EF4-FFF2-40B4-BE49-F238E27FC236}">
                <a16:creationId xmlns:a16="http://schemas.microsoft.com/office/drawing/2014/main" id="{ECFB9FE0-F073-7BA0-7A76-5F0EAF3A6D4F}"/>
              </a:ext>
            </a:extLst>
          </p:cNvPr>
          <p:cNvSpPr>
            <a:spLocks noGrp="1"/>
          </p:cNvSpPr>
          <p:nvPr>
            <p:ph type="title"/>
          </p:nvPr>
        </p:nvSpPr>
        <p:spPr/>
        <p:txBody>
          <a:bodyPr>
            <a:noAutofit/>
          </a:bodyPr>
          <a:lstStyle/>
          <a:p>
            <a:pPr algn="ctr"/>
            <a:r>
              <a:rPr lang="es-US" sz="5400" b="1" dirty="0">
                <a:solidFill>
                  <a:schemeClr val="bg1"/>
                </a:solidFill>
                <a:latin typeface="Algerian" pitchFamily="82" charset="0"/>
              </a:rPr>
              <a:t>Carta para un gran amigo</a:t>
            </a:r>
            <a:endParaRPr lang="en-US" sz="5400" b="1" dirty="0">
              <a:solidFill>
                <a:schemeClr val="bg1"/>
              </a:solidFill>
              <a:latin typeface="Algerian" pitchFamily="82" charset="0"/>
            </a:endParaRPr>
          </a:p>
        </p:txBody>
      </p:sp>
      <p:sp>
        <p:nvSpPr>
          <p:cNvPr id="3" name="Content Placeholder 2">
            <a:extLst>
              <a:ext uri="{FF2B5EF4-FFF2-40B4-BE49-F238E27FC236}">
                <a16:creationId xmlns:a16="http://schemas.microsoft.com/office/drawing/2014/main" id="{FAB5805B-720A-41E4-793C-1A42AE34617B}"/>
              </a:ext>
            </a:extLst>
          </p:cNvPr>
          <p:cNvSpPr>
            <a:spLocks noGrp="1"/>
          </p:cNvSpPr>
          <p:nvPr>
            <p:ph idx="1"/>
          </p:nvPr>
        </p:nvSpPr>
        <p:spPr>
          <a:xfrm>
            <a:off x="704984" y="1605179"/>
            <a:ext cx="4472709" cy="4567200"/>
          </a:xfrm>
        </p:spPr>
        <p:txBody>
          <a:bodyPr>
            <a:normAutofit fontScale="85000" lnSpcReduction="20000"/>
          </a:bodyPr>
          <a:lstStyle/>
          <a:p>
            <a:r>
              <a:rPr lang="es-US" dirty="0">
                <a:solidFill>
                  <a:schemeClr val="bg1"/>
                </a:solidFill>
              </a:rPr>
              <a:t>Mateo.</a:t>
            </a:r>
          </a:p>
          <a:p>
            <a:r>
              <a:rPr lang="es-US" dirty="0">
                <a:solidFill>
                  <a:schemeClr val="bg1"/>
                </a:solidFill>
              </a:rPr>
              <a:t>Bro, eres un gran amigo. Eres gracioso, inteligente, amigable, que más puedo pedir. La verdad al iniciar las clases no me imaginaba que podríamos ser amigos, pero lo bueno es que si lo somos. Espero que pases muy buen día,  porque también es de la amistad bro ,y… eso, agradecerte por ser mi amigo.</a:t>
            </a:r>
          </a:p>
          <a:p>
            <a:r>
              <a:rPr lang="es-US" dirty="0">
                <a:solidFill>
                  <a:schemeClr val="bg1"/>
                </a:solidFill>
              </a:rPr>
              <a:t>Que le la pases épico </a:t>
            </a:r>
          </a:p>
          <a:p>
            <a:r>
              <a:rPr lang="es-US" dirty="0">
                <a:solidFill>
                  <a:schemeClr val="bg1"/>
                </a:solidFill>
              </a:rPr>
              <a:t>Rafa</a:t>
            </a:r>
            <a:endParaRPr lang="en-US" dirty="0">
              <a:solidFill>
                <a:schemeClr val="bg1"/>
              </a:solidFill>
            </a:endParaRPr>
          </a:p>
        </p:txBody>
      </p:sp>
      <p:pic>
        <p:nvPicPr>
          <p:cNvPr id="5" name="Picture 4">
            <a:extLst>
              <a:ext uri="{FF2B5EF4-FFF2-40B4-BE49-F238E27FC236}">
                <a16:creationId xmlns:a16="http://schemas.microsoft.com/office/drawing/2014/main" id="{82F0F0D3-560D-DBB6-6493-BAA57B6421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72916" y="2055813"/>
            <a:ext cx="4223860" cy="295670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307010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A2FBE98-E215-052B-CCBD-F089A9E7A145}"/>
              </a:ext>
            </a:extLst>
          </p:cNvPr>
          <p:cNvPicPr>
            <a:picLocks noChangeAspect="1"/>
          </p:cNvPicPr>
          <p:nvPr/>
        </p:nvPicPr>
        <p:blipFill>
          <a:blip r:embed="rId2">
            <a:extLst>
              <a:ext uri="{28A0092B-C50C-407E-A947-70E740481C1C}">
                <a14:useLocalDpi xmlns:a14="http://schemas.microsoft.com/office/drawing/2010/main" val="0"/>
              </a:ext>
            </a:extLst>
          </a:blip>
          <a:srcRect l="36228" b="45693"/>
          <a:stretch/>
        </p:blipFill>
        <p:spPr>
          <a:xfrm>
            <a:off x="0" y="-50945"/>
            <a:ext cx="12191999" cy="6908946"/>
          </a:xfrm>
          <a:prstGeom prst="rect">
            <a:avLst/>
          </a:prstGeom>
        </p:spPr>
      </p:pic>
      <p:sp>
        <p:nvSpPr>
          <p:cNvPr id="2" name="Title 1">
            <a:extLst>
              <a:ext uri="{FF2B5EF4-FFF2-40B4-BE49-F238E27FC236}">
                <a16:creationId xmlns:a16="http://schemas.microsoft.com/office/drawing/2014/main" id="{837B1029-4F93-1A4A-84E9-AAF7479EA129}"/>
              </a:ext>
            </a:extLst>
          </p:cNvPr>
          <p:cNvSpPr>
            <a:spLocks noGrp="1"/>
          </p:cNvSpPr>
          <p:nvPr>
            <p:ph type="title"/>
          </p:nvPr>
        </p:nvSpPr>
        <p:spPr/>
        <p:txBody>
          <a:bodyPr>
            <a:normAutofit/>
          </a:bodyPr>
          <a:lstStyle/>
          <a:p>
            <a:pPr algn="ctr"/>
            <a:r>
              <a:rPr lang="es-US" sz="7200" dirty="0">
                <a:latin typeface="Algerian" pitchFamily="82" charset="0"/>
              </a:rPr>
              <a:t>Me despido</a:t>
            </a:r>
            <a:endParaRPr lang="en-US" sz="7200" dirty="0">
              <a:latin typeface="Algerian" pitchFamily="82" charset="0"/>
            </a:endParaRPr>
          </a:p>
        </p:txBody>
      </p:sp>
      <p:sp>
        <p:nvSpPr>
          <p:cNvPr id="3" name="Content Placeholder 2">
            <a:extLst>
              <a:ext uri="{FF2B5EF4-FFF2-40B4-BE49-F238E27FC236}">
                <a16:creationId xmlns:a16="http://schemas.microsoft.com/office/drawing/2014/main" id="{A6E5F3A8-D62C-5964-5DF3-B0010AD962CF}"/>
              </a:ext>
            </a:extLst>
          </p:cNvPr>
          <p:cNvSpPr>
            <a:spLocks noGrp="1"/>
          </p:cNvSpPr>
          <p:nvPr>
            <p:ph idx="1"/>
          </p:nvPr>
        </p:nvSpPr>
        <p:spPr>
          <a:xfrm>
            <a:off x="4432477" y="2003247"/>
            <a:ext cx="3327045" cy="1238361"/>
          </a:xfrm>
        </p:spPr>
        <p:txBody>
          <a:bodyPr>
            <a:normAutofit fontScale="85000" lnSpcReduction="10000"/>
          </a:bodyPr>
          <a:lstStyle/>
          <a:p>
            <a:r>
              <a:rPr lang="es-US" sz="6000" dirty="0">
                <a:latin typeface="Algerian" pitchFamily="82" charset="0"/>
              </a:rPr>
              <a:t>Gracias</a:t>
            </a:r>
            <a:endParaRPr lang="en-US" sz="6000" dirty="0">
              <a:latin typeface="Algerian" pitchFamily="82" charset="0"/>
            </a:endParaRPr>
          </a:p>
        </p:txBody>
      </p:sp>
      <p:pic>
        <p:nvPicPr>
          <p:cNvPr id="4" name="Picture 3">
            <a:extLst>
              <a:ext uri="{FF2B5EF4-FFF2-40B4-BE49-F238E27FC236}">
                <a16:creationId xmlns:a16="http://schemas.microsoft.com/office/drawing/2014/main" id="{B9BE40D4-9412-8C26-EE7B-D40817EC13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5693" y="2939650"/>
            <a:ext cx="3920611" cy="37543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91659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San Valentín</vt:lpstr>
      <vt:lpstr>¿Qué es San Valentín? </vt:lpstr>
      <vt:lpstr>¿Qué ocurre en San Valentín?</vt:lpstr>
      <vt:lpstr>Ejemplos</vt:lpstr>
      <vt:lpstr>Carta para un gran amigo</vt:lpstr>
      <vt:lpstr>Me despido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 Valentín</dc:title>
  <dc:creator>Kid2 Inei</dc:creator>
  <cp:lastModifiedBy>Kid2 Inei</cp:lastModifiedBy>
  <cp:revision>4</cp:revision>
  <dcterms:created xsi:type="dcterms:W3CDTF">2025-02-13T14:34:22Z</dcterms:created>
  <dcterms:modified xsi:type="dcterms:W3CDTF">2025-02-13T15:33:33Z</dcterms:modified>
</cp:coreProperties>
</file>