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587F0-AC5E-6D63-E4D2-D5E3E78987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latin typeface="Bahnschrift Light Condensed" panose="020B0502040204020203" pitchFamily="34" charset="0"/>
              </a:rPr>
              <a:t>San Valentín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D0104C-2CC6-D400-4DAC-5D9AD9FE4F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Materia: tecnología nombre de el alumno: Héctor castro  </a:t>
            </a:r>
          </a:p>
        </p:txBody>
      </p:sp>
    </p:spTree>
    <p:extLst>
      <p:ext uri="{BB962C8B-B14F-4D97-AF65-F5344CB8AC3E}">
        <p14:creationId xmlns:p14="http://schemas.microsoft.com/office/powerpoint/2010/main" val="11992288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A46B2-17EC-074C-E568-AB0D408F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san Valentín’?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32A0C71D-43B0-EEE3-B93B-0A098E116C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172" r="10172"/>
          <a:stretch>
            <a:fillRect/>
          </a:stretch>
        </p:blipFill>
        <p:spPr>
          <a:xfrm>
            <a:off x="7908053" y="173285"/>
            <a:ext cx="3598146" cy="5071533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396B4F-2DBA-21B0-DC2C-79FCAFBBA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Para unos, está la celebración del día del amor y la amistad y para otros, es un festejo católico conmemorando al santo de los enamorados. A San Valentín se le recuerda por ser un religioso que defendía y casaba a jóvenes enamorados en la Antigua Roma en el siglo III.</a:t>
            </a:r>
          </a:p>
        </p:txBody>
      </p:sp>
    </p:spTree>
    <p:extLst>
      <p:ext uri="{BB962C8B-B14F-4D97-AF65-F5344CB8AC3E}">
        <p14:creationId xmlns:p14="http://schemas.microsoft.com/office/powerpoint/2010/main" val="6591481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129F7-5C3D-4A2C-02E8-1F534298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ocurre en san Valentín?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3A462BC3-9C42-B74E-C256-E834E7B615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3" b="203"/>
          <a:stretch>
            <a:fillRect/>
          </a:stretch>
        </p:blipFill>
        <p:spPr>
          <a:xfrm>
            <a:off x="7735580" y="173285"/>
            <a:ext cx="3598146" cy="5071533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25089F-3F87-B951-AE4D-AD203725D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Un día muy especial para muchos, donde se resalta la importancia del amor y que, pese a la creencia de su origen comercial, viene de mucho antes. Concretamente del siglo III en Roma y la muerte de Valentín, un sacerdote sentenciado por celebrar en secreto matrimonios de jóvenes enamorados.</a:t>
            </a:r>
          </a:p>
        </p:txBody>
      </p:sp>
    </p:spTree>
    <p:extLst>
      <p:ext uri="{BB962C8B-B14F-4D97-AF65-F5344CB8AC3E}">
        <p14:creationId xmlns:p14="http://schemas.microsoft.com/office/powerpoint/2010/main" val="118971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26E65-2BF1-F2F3-86FF-5DDB1B9B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BFEA7C-15DE-AB7C-44C2-0CD001FBC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041" y="1583935"/>
            <a:ext cx="59055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9F56A-1D96-6A63-C2A6-CCCB5F22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09" y="1259621"/>
            <a:ext cx="1983544" cy="886678"/>
          </a:xfrm>
        </p:spPr>
        <p:txBody>
          <a:bodyPr>
            <a:normAutofit fontScale="90000"/>
          </a:bodyPr>
          <a:lstStyle/>
          <a:p>
            <a:r>
              <a:rPr lang="es-MX" dirty="0"/>
              <a:t>tarjeta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7C8A36-B3CA-8EF1-0BB0-CD59E3BBC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94096" y="2005059"/>
            <a:ext cx="6643468" cy="1255542"/>
          </a:xfrm>
        </p:spPr>
        <p:txBody>
          <a:bodyPr>
            <a:noAutofit/>
          </a:bodyPr>
          <a:lstStyle/>
          <a:p>
            <a:r>
              <a:rPr lang="es-MX" sz="1600" dirty="0"/>
              <a:t>Querida hermana gracias por aconsejarme muchas cosas y también muchas por ayudarme en accesorias de matemáticas también por cuidarme ya se que no me e portado tan bien pero nos llevamos por muchos años.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27E959-CF03-1A0D-6936-F9B11758D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286" y="1079376"/>
            <a:ext cx="3527034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9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85598-DA6C-978E-1EAB-EC0BC7276E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Adiós</a:t>
            </a:r>
          </a:p>
        </p:txBody>
      </p:sp>
    </p:spTree>
    <p:extLst>
      <p:ext uri="{BB962C8B-B14F-4D97-AF65-F5344CB8AC3E}">
        <p14:creationId xmlns:p14="http://schemas.microsoft.com/office/powerpoint/2010/main" val="15143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41</TotalTime>
  <Words>172</Words>
  <Application>Microsoft Office PowerPoint</Application>
  <PresentationFormat>Panorámica</PresentationFormat>
  <Paragraphs>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Bahnschrift Light Condensed</vt:lpstr>
      <vt:lpstr>Impact</vt:lpstr>
      <vt:lpstr>Evento principal</vt:lpstr>
      <vt:lpstr>San Valentín </vt:lpstr>
      <vt:lpstr>¿Qué es san Valentín’?</vt:lpstr>
      <vt:lpstr>¿Qué ocurre en san Valentín?</vt:lpstr>
      <vt:lpstr>ejemplos</vt:lpstr>
      <vt:lpstr>tarjeta</vt:lpstr>
      <vt:lpstr>Adiós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LENOVO!</dc:creator>
  <cp:lastModifiedBy>LENOVO!</cp:lastModifiedBy>
  <cp:revision>1</cp:revision>
  <dcterms:created xsi:type="dcterms:W3CDTF">2025-02-13T14:52:39Z</dcterms:created>
  <dcterms:modified xsi:type="dcterms:W3CDTF">2025-02-13T15:33:48Z</dcterms:modified>
</cp:coreProperties>
</file>