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9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11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49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05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21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6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59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94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43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42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19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6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2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68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0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174513-0491-40BF-A11A-1DF1EBE5DB58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627BE7-EEC0-49C3-91AA-F91BB8783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61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0ABA7BA-2AF5-4062-6822-C005A3070922}"/>
              </a:ext>
            </a:extLst>
          </p:cNvPr>
          <p:cNvSpPr txBox="1"/>
          <p:nvPr/>
        </p:nvSpPr>
        <p:spPr>
          <a:xfrm>
            <a:off x="2812869" y="2159726"/>
            <a:ext cx="6574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Imprint MT Shadow" panose="04020605060303030202" pitchFamily="82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San Valentín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D694A0-776A-2A8A-4C78-DF7A8C26156F}"/>
              </a:ext>
            </a:extLst>
          </p:cNvPr>
          <p:cNvSpPr txBox="1"/>
          <p:nvPr/>
        </p:nvSpPr>
        <p:spPr>
          <a:xfrm>
            <a:off x="2995749" y="3866607"/>
            <a:ext cx="468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Nombre del alumno: José Ángel Dagnino Romero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4BF-EBD2-884C-5DA4-ED5B6EA2892A}"/>
              </a:ext>
            </a:extLst>
          </p:cNvPr>
          <p:cNvSpPr txBox="1"/>
          <p:nvPr/>
        </p:nvSpPr>
        <p:spPr>
          <a:xfrm>
            <a:off x="2995749" y="4484914"/>
            <a:ext cx="322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Nombre de la materia: </a:t>
            </a:r>
            <a:r>
              <a:rPr lang="es-MX" dirty="0" err="1"/>
              <a:t>Tecnologia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6009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ED786-5488-293A-4E69-297126B0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/>
              <a:t>¿Qué es san Valentín?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39AB86-C19C-4262-0F1B-41F7AACED2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0" i="0" dirty="0">
                <a:solidFill>
                  <a:srgbClr val="001D35"/>
                </a:solidFill>
                <a:effectLst/>
                <a:latin typeface="Google Sans"/>
              </a:rPr>
              <a:t>San Valentín es una celebración que se lleva a cabo el 14 de febrero y que conmemora el amor y la amistad. También se le conoce como el Día de los Enamorados. </a:t>
            </a:r>
            <a:endParaRPr lang="es-MX" dirty="0"/>
          </a:p>
        </p:txBody>
      </p:sp>
      <p:pic>
        <p:nvPicPr>
          <p:cNvPr id="1026" name="Picture 2" descr="San Valentin, Día de los Enamorados y de la amistad - LA COMUNIDAD NEWS ON  LINE">
            <a:extLst>
              <a:ext uri="{FF2B5EF4-FFF2-40B4-BE49-F238E27FC236}">
                <a16:creationId xmlns:a16="http://schemas.microsoft.com/office/drawing/2014/main" id="{C7F64812-7ABF-00F8-DEB7-D422D00499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63" y="2560320"/>
            <a:ext cx="3422467" cy="345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62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B07C7-D27C-338F-CFF3-594062C5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ocurre en san Valentín?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FE1AC2-6B65-4D10-6A89-075B92A73D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0" i="0" dirty="0">
                <a:solidFill>
                  <a:srgbClr val="001D35"/>
                </a:solidFill>
                <a:effectLst/>
                <a:latin typeface="Google Sans"/>
              </a:rPr>
              <a:t>En este día se intercambian regalos, se envían mensajes de amor y afecto, y se celebran cenas románticas. </a:t>
            </a:r>
            <a:endParaRPr lang="es-MX" dirty="0"/>
          </a:p>
        </p:txBody>
      </p:sp>
      <p:pic>
        <p:nvPicPr>
          <p:cNvPr id="2050" name="Picture 2" descr="Por qué se celebra el 14 de febrero el Día de San Valentín? | BBVA">
            <a:extLst>
              <a:ext uri="{FF2B5EF4-FFF2-40B4-BE49-F238E27FC236}">
                <a16:creationId xmlns:a16="http://schemas.microsoft.com/office/drawing/2014/main" id="{9A7B40A7-18BE-A746-2520-DCC0D642A1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0320"/>
            <a:ext cx="4718050" cy="31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96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157D1A-44D8-20BA-7E5B-005F744BF77D}"/>
              </a:ext>
            </a:extLst>
          </p:cNvPr>
          <p:cNvSpPr txBox="1"/>
          <p:nvPr/>
        </p:nvSpPr>
        <p:spPr>
          <a:xfrm>
            <a:off x="4677182" y="2921168"/>
            <a:ext cx="2837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/>
              <a:t>ejemplos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987C65E-4B53-C4B8-1096-905DE9B88936}"/>
              </a:ext>
            </a:extLst>
          </p:cNvPr>
          <p:cNvGrpSpPr/>
          <p:nvPr/>
        </p:nvGrpSpPr>
        <p:grpSpPr>
          <a:xfrm>
            <a:off x="884469" y="621302"/>
            <a:ext cx="10699154" cy="3029740"/>
            <a:chOff x="884469" y="621302"/>
            <a:chExt cx="10699154" cy="3029740"/>
          </a:xfrm>
        </p:grpSpPr>
        <p:pic>
          <p:nvPicPr>
            <p:cNvPr id="3092" name="Picture 20" descr="Qué tienen en común tu negocio y San Valentín? - Diffusion Sport">
              <a:extLst>
                <a:ext uri="{FF2B5EF4-FFF2-40B4-BE49-F238E27FC236}">
                  <a16:creationId xmlns:a16="http://schemas.microsoft.com/office/drawing/2014/main" id="{54409A4D-9E1E-CB9D-3B9F-F01A11482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69" y="633807"/>
              <a:ext cx="3025680" cy="3017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Día de San Valentín en otros países, ¿cómo le celebran al amor? - Aenfis  Texcoco">
              <a:extLst>
                <a:ext uri="{FF2B5EF4-FFF2-40B4-BE49-F238E27FC236}">
                  <a16:creationId xmlns:a16="http://schemas.microsoft.com/office/drawing/2014/main" id="{A92391DF-A6E9-9362-94B6-0F8163A74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822" y="621302"/>
              <a:ext cx="3690801" cy="2857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6" name="Picture 24" descr="DIY: buzón y corazón de San Valentín ...">
            <a:extLst>
              <a:ext uri="{FF2B5EF4-FFF2-40B4-BE49-F238E27FC236}">
                <a16:creationId xmlns:a16="http://schemas.microsoft.com/office/drawing/2014/main" id="{0E2989AB-0D5C-78D4-1AFD-90F4DCD5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50" y="3936831"/>
            <a:ext cx="3982672" cy="21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3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90354-4232-47EB-F1B0-40E47476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Carta de san Valentín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9BDC5D-94D6-69FA-2462-3FAA5ABEC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mi mama me cuida y no se enfada con migo la quiero mucho siempre a sido un apoyo en las buenas y en las malas la quiero no quiero que se separe de mi</a:t>
            </a:r>
          </a:p>
        </p:txBody>
      </p:sp>
      <p:pic>
        <p:nvPicPr>
          <p:cNvPr id="4098" name="Picture 2" descr="Amo a la mamá ilustración del vector. Ilustración de madre - 107172190">
            <a:extLst>
              <a:ext uri="{FF2B5EF4-FFF2-40B4-BE49-F238E27FC236}">
                <a16:creationId xmlns:a16="http://schemas.microsoft.com/office/drawing/2014/main" id="{2550650B-C2D3-C16D-C470-8D397608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3429000"/>
            <a:ext cx="4362994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28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uchas Gracias&quot; Images – Browse 133 Stock Photos, Vectors, and Video |  Adobe Stock">
            <a:extLst>
              <a:ext uri="{FF2B5EF4-FFF2-40B4-BE49-F238E27FC236}">
                <a16:creationId xmlns:a16="http://schemas.microsoft.com/office/drawing/2014/main" id="{E398DD67-B787-CC0E-6341-8D4C3DD4CD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9" y="878151"/>
            <a:ext cx="9858102" cy="510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3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124</Words>
  <Application>Microsoft Office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Garamond</vt:lpstr>
      <vt:lpstr>Google Sans</vt:lpstr>
      <vt:lpstr>Imprint MT Shadow</vt:lpstr>
      <vt:lpstr>Orgánico</vt:lpstr>
      <vt:lpstr>Presentación de PowerPoint</vt:lpstr>
      <vt:lpstr>¿Qué es san Valentín?</vt:lpstr>
      <vt:lpstr>¿Qué ocurre en san Valentín?</vt:lpstr>
      <vt:lpstr>Presentación de PowerPoint</vt:lpstr>
      <vt:lpstr>Carta de san Valentín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ANGEL DAGNINO</dc:creator>
  <cp:lastModifiedBy>JOSE ANGEL DAGNINO</cp:lastModifiedBy>
  <cp:revision>2</cp:revision>
  <dcterms:created xsi:type="dcterms:W3CDTF">2025-02-13T14:48:51Z</dcterms:created>
  <dcterms:modified xsi:type="dcterms:W3CDTF">2025-02-13T15:28:16Z</dcterms:modified>
</cp:coreProperties>
</file>