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AC722-480A-3E36-593B-FE9F4A0937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7E9F7F84-07C2-8C93-87F0-A3ED64D24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14677AB6-6F9E-31EB-8961-A906CE10BA2F}"/>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5" name="Marcador de pie de página 4">
            <a:extLst>
              <a:ext uri="{FF2B5EF4-FFF2-40B4-BE49-F238E27FC236}">
                <a16:creationId xmlns:a16="http://schemas.microsoft.com/office/drawing/2014/main" id="{D82E43CE-F47B-B48D-02A9-9642EFD23576}"/>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61215A72-704F-04B8-E28F-593DAE4C7F9E}"/>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42862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4FCE8-4DDA-3B48-911B-106EC20662FD}"/>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83C78DF7-C58D-D9B5-1105-F2EE0C4520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D071AF84-885A-BFCE-6A28-7CA85A0A5923}"/>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5" name="Marcador de pie de página 4">
            <a:extLst>
              <a:ext uri="{FF2B5EF4-FFF2-40B4-BE49-F238E27FC236}">
                <a16:creationId xmlns:a16="http://schemas.microsoft.com/office/drawing/2014/main" id="{01929AAF-E6C6-1729-E328-4D5A6753EC67}"/>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BD710E18-5C8C-F274-929B-C4C74DB7D4E5}"/>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200277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19D663-71F2-26A5-16DD-7B18405C07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0AB1AC7E-9A12-53CA-1DAB-B43A1622FBB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0D509684-7CD2-8208-14B2-8958EA55263E}"/>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5" name="Marcador de pie de página 4">
            <a:extLst>
              <a:ext uri="{FF2B5EF4-FFF2-40B4-BE49-F238E27FC236}">
                <a16:creationId xmlns:a16="http://schemas.microsoft.com/office/drawing/2014/main" id="{4A47137B-552B-F16C-891F-151F95C3285E}"/>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E39F817E-5108-28F7-D346-EF765046D3A7}"/>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269400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61552-32EE-E2A4-34D5-D4B2FA52B336}"/>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FB7E91E2-6F63-E79C-E4EC-40B6B650EE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78A173BB-3981-A82F-C127-1DA1BFC2428D}"/>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5" name="Marcador de pie de página 4">
            <a:extLst>
              <a:ext uri="{FF2B5EF4-FFF2-40B4-BE49-F238E27FC236}">
                <a16:creationId xmlns:a16="http://schemas.microsoft.com/office/drawing/2014/main" id="{9C64EF77-D1D0-D73C-D1C6-83513C1268F2}"/>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B20923F3-8896-0372-5AA1-C7496088A7CC}"/>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381527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9045F-B0D2-7235-3E87-624C1CE61D5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06C207CE-6201-D454-4907-616C82C6E5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DB3A974-4C0D-B251-84FB-B2C477F788C3}"/>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5" name="Marcador de pie de página 4">
            <a:extLst>
              <a:ext uri="{FF2B5EF4-FFF2-40B4-BE49-F238E27FC236}">
                <a16:creationId xmlns:a16="http://schemas.microsoft.com/office/drawing/2014/main" id="{81AE7761-7F05-FA09-123F-8D964B4358D6}"/>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B8919218-47B1-D81F-DFF7-6B84A9E59208}"/>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51871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F0EFB-517B-B69E-698F-16BC99F7DCA1}"/>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8C03AADF-D48A-FC0D-F395-D44973B52F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7F1AA968-E722-7DAB-36B7-677B14BB68A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45003BC0-70B8-3DCA-F677-21715B49C45C}"/>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6" name="Marcador de pie de página 5">
            <a:extLst>
              <a:ext uri="{FF2B5EF4-FFF2-40B4-BE49-F238E27FC236}">
                <a16:creationId xmlns:a16="http://schemas.microsoft.com/office/drawing/2014/main" id="{90BFBE48-AD56-7148-246C-BA198EABE051}"/>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E950922B-3A19-B7BA-53E9-99757EA1174D}"/>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88754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14FAB-3074-97F6-3580-AA6DC58D9AB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C6F1E2C9-EC17-3154-4D38-C2E2973EB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F9F1BB-64A6-2877-9D1A-9B0A07C8CC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E4D8883D-D9CD-0EF9-A8E2-8E9537279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446A971-80F2-989E-E172-22EE775606A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AF008638-9C96-5F9E-C622-D1D7709261ED}"/>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8" name="Marcador de pie de página 7">
            <a:extLst>
              <a:ext uri="{FF2B5EF4-FFF2-40B4-BE49-F238E27FC236}">
                <a16:creationId xmlns:a16="http://schemas.microsoft.com/office/drawing/2014/main" id="{553AFCC5-9166-D25A-EE75-4A1D4FC0EFCF}"/>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684BCAFE-4E6F-03BB-B6D2-706BAE65764D}"/>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139430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D27A2B-C6D8-7F97-12ED-8BBB620C3A40}"/>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3F341732-803A-9D4B-36C9-DE2BD0C4E2B9}"/>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4" name="Marcador de pie de página 3">
            <a:extLst>
              <a:ext uri="{FF2B5EF4-FFF2-40B4-BE49-F238E27FC236}">
                <a16:creationId xmlns:a16="http://schemas.microsoft.com/office/drawing/2014/main" id="{5C16FAA7-981A-F3E0-8CD3-F055162FB30B}"/>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181D81A2-3A98-8F46-27DF-2675E46C9839}"/>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247505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B972814-9C15-F3C5-5E98-1698D0FA0921}"/>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3" name="Marcador de pie de página 2">
            <a:extLst>
              <a:ext uri="{FF2B5EF4-FFF2-40B4-BE49-F238E27FC236}">
                <a16:creationId xmlns:a16="http://schemas.microsoft.com/office/drawing/2014/main" id="{42DBB491-BA61-8554-900F-DDEE0A1BEA74}"/>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54CCFF6B-F6C0-8D42-B6A0-F746A7685C87}"/>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323112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97837-B36C-26DE-A34E-407428A81D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E26EC493-E846-1798-FD63-77F91F7BE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9A2D8609-D950-CBC5-7E08-9E52C5194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04A3A2C-725E-E33F-96EF-E5FD15668757}"/>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6" name="Marcador de pie de página 5">
            <a:extLst>
              <a:ext uri="{FF2B5EF4-FFF2-40B4-BE49-F238E27FC236}">
                <a16:creationId xmlns:a16="http://schemas.microsoft.com/office/drawing/2014/main" id="{4852AA01-6750-8331-77D9-38EA876E2D64}"/>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AB31585E-3993-FF1E-D5CD-9E42E18CFE67}"/>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301629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38FA9-B6E2-D6DB-E672-127AA0CEB7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2AD24353-4FBD-70A7-8FEA-F9659A5A9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F7197B7E-67E3-4AA3-495F-8EC17BA52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482A09-103E-7A50-29EA-5218B6F8610D}"/>
              </a:ext>
            </a:extLst>
          </p:cNvPr>
          <p:cNvSpPr>
            <a:spLocks noGrp="1"/>
          </p:cNvSpPr>
          <p:nvPr>
            <p:ph type="dt" sz="half" idx="10"/>
          </p:nvPr>
        </p:nvSpPr>
        <p:spPr/>
        <p:txBody>
          <a:bodyPr/>
          <a:lstStyle/>
          <a:p>
            <a:fld id="{0CEDC339-E9BD-694F-B588-A44E43BAF668}" type="datetimeFigureOut">
              <a:rPr lang="es-US" smtClean="0"/>
              <a:t>2/13/25</a:t>
            </a:fld>
            <a:endParaRPr lang="es-US"/>
          </a:p>
        </p:txBody>
      </p:sp>
      <p:sp>
        <p:nvSpPr>
          <p:cNvPr id="6" name="Marcador de pie de página 5">
            <a:extLst>
              <a:ext uri="{FF2B5EF4-FFF2-40B4-BE49-F238E27FC236}">
                <a16:creationId xmlns:a16="http://schemas.microsoft.com/office/drawing/2014/main" id="{B8AD47BE-4BE1-4716-EA1D-27A633FFC1B3}"/>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24E05181-B8B7-E8E6-1650-161D7AE30225}"/>
              </a:ext>
            </a:extLst>
          </p:cNvPr>
          <p:cNvSpPr>
            <a:spLocks noGrp="1"/>
          </p:cNvSpPr>
          <p:nvPr>
            <p:ph type="sldNum" sz="quarter" idx="12"/>
          </p:nvPr>
        </p:nvSpPr>
        <p:spPr/>
        <p:txBody>
          <a:bodyPr/>
          <a:lstStyle/>
          <a:p>
            <a:fld id="{585E5E84-9B1E-0547-A764-9DDBC4713354}" type="slidenum">
              <a:rPr lang="es-US" smtClean="0"/>
              <a:t>‹Nº›</a:t>
            </a:fld>
            <a:endParaRPr lang="es-US"/>
          </a:p>
        </p:txBody>
      </p:sp>
    </p:spTree>
    <p:extLst>
      <p:ext uri="{BB962C8B-B14F-4D97-AF65-F5344CB8AC3E}">
        <p14:creationId xmlns:p14="http://schemas.microsoft.com/office/powerpoint/2010/main" val="209961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F90E4C3-5711-1A5D-58CE-DEF9A6ECE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83BAFDDF-CEAE-5EF8-B9B8-E97229029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4CEB81C9-DFA1-F3A7-271F-6AB2EED08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EDC339-E9BD-694F-B588-A44E43BAF668}" type="datetimeFigureOut">
              <a:rPr lang="es-US" smtClean="0"/>
              <a:t>2/13/25</a:t>
            </a:fld>
            <a:endParaRPr lang="es-US"/>
          </a:p>
        </p:txBody>
      </p:sp>
      <p:sp>
        <p:nvSpPr>
          <p:cNvPr id="5" name="Marcador de pie de página 4">
            <a:extLst>
              <a:ext uri="{FF2B5EF4-FFF2-40B4-BE49-F238E27FC236}">
                <a16:creationId xmlns:a16="http://schemas.microsoft.com/office/drawing/2014/main" id="{8A9E7454-F08C-E8BE-0C15-DEF7E4E83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CAF8109C-54AC-2D25-C2E0-09902C57D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E5E84-9B1E-0547-A764-9DDBC4713354}" type="slidenum">
              <a:rPr lang="es-US" smtClean="0"/>
              <a:t>‹Nº›</a:t>
            </a:fld>
            <a:endParaRPr lang="es-US"/>
          </a:p>
        </p:txBody>
      </p:sp>
    </p:spTree>
    <p:extLst>
      <p:ext uri="{BB962C8B-B14F-4D97-AF65-F5344CB8AC3E}">
        <p14:creationId xmlns:p14="http://schemas.microsoft.com/office/powerpoint/2010/main" val="2297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216A316B-FD03-F074-22B7-CF71D4AE4599}"/>
              </a:ext>
            </a:extLst>
          </p:cNvPr>
          <p:cNvPicPr>
            <a:picLocks noChangeAspect="1"/>
          </p:cNvPicPr>
          <p:nvPr/>
        </p:nvPicPr>
        <p:blipFill>
          <a:blip r:embed="rId2">
            <a:extLst>
              <a:ext uri="{28A0092B-C50C-407E-A947-70E740481C1C}">
                <a14:useLocalDpi xmlns:a14="http://schemas.microsoft.com/office/drawing/2010/main" val="0"/>
              </a:ext>
            </a:extLst>
          </a:blip>
          <a:srcRect t="4062" r="23298" b="502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4597089-7A3E-AC42-9B6A-62BB0975AC10}"/>
              </a:ext>
            </a:extLst>
          </p:cNvPr>
          <p:cNvSpPr>
            <a:spLocks noGrp="1"/>
          </p:cNvSpPr>
          <p:nvPr>
            <p:ph type="ctrTitle"/>
          </p:nvPr>
        </p:nvSpPr>
        <p:spPr>
          <a:xfrm>
            <a:off x="477981" y="1122363"/>
            <a:ext cx="4023360" cy="3204134"/>
          </a:xfrm>
        </p:spPr>
        <p:txBody>
          <a:bodyPr anchor="b">
            <a:normAutofit/>
          </a:bodyPr>
          <a:lstStyle/>
          <a:p>
            <a:pPr algn="l"/>
            <a:r>
              <a:rPr lang="es-419" sz="4800">
                <a:solidFill>
                  <a:schemeClr val="bg1"/>
                </a:solidFill>
              </a:rPr>
              <a:t>San Valentín </a:t>
            </a:r>
            <a:endParaRPr lang="es-US" sz="480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905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42DF60F-8797-487C-E7BC-AD9CBCE3EF8B}"/>
              </a:ext>
            </a:extLst>
          </p:cNvPr>
          <p:cNvSpPr>
            <a:spLocks noGrp="1"/>
          </p:cNvSpPr>
          <p:nvPr>
            <p:ph type="title"/>
          </p:nvPr>
        </p:nvSpPr>
        <p:spPr>
          <a:xfrm>
            <a:off x="5894962" y="479493"/>
            <a:ext cx="5458838" cy="1325563"/>
          </a:xfrm>
        </p:spPr>
        <p:txBody>
          <a:bodyPr>
            <a:normAutofit/>
          </a:bodyPr>
          <a:lstStyle/>
          <a:p>
            <a:r>
              <a:rPr lang="es-419" dirty="0"/>
              <a:t>¿Qué es san Valentín?</a:t>
            </a:r>
            <a:endParaRPr lang="es-US"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81DDE3ED-7B8D-48BB-1264-0878E38EE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566581"/>
            <a:ext cx="4777381" cy="55550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Marcador de contenido 2">
            <a:extLst>
              <a:ext uri="{FF2B5EF4-FFF2-40B4-BE49-F238E27FC236}">
                <a16:creationId xmlns:a16="http://schemas.microsoft.com/office/drawing/2014/main" id="{67DA1B98-9133-A763-00FB-D8F3581E16A4}"/>
              </a:ext>
            </a:extLst>
          </p:cNvPr>
          <p:cNvSpPr>
            <a:spLocks noGrp="1"/>
          </p:cNvSpPr>
          <p:nvPr>
            <p:ph idx="1"/>
          </p:nvPr>
        </p:nvSpPr>
        <p:spPr>
          <a:xfrm>
            <a:off x="5894962" y="1984443"/>
            <a:ext cx="5458838" cy="4192520"/>
          </a:xfrm>
        </p:spPr>
        <p:txBody>
          <a:bodyPr>
            <a:normAutofit/>
          </a:bodyPr>
          <a:lstStyle/>
          <a:p>
            <a:r>
              <a:rPr lang="es-US" sz="2600" b="0" i="0" u="none" strike="noStrike">
                <a:effectLst/>
                <a:latin typeface="Google Sans"/>
              </a:rPr>
              <a:t>El Día de San Valentín o simplemente San Valentín es una festividad de origen católico que se celebra anualmente el 14 de febrero como conmemoración de las buenas obras realizadas por san Valentín de Roma, relacionadas con el concepto universal del amor y la afectividad.</a:t>
            </a:r>
          </a:p>
          <a:p>
            <a:br>
              <a:rPr lang="es-US" sz="2600"/>
            </a:br>
            <a:endParaRPr lang="es-US" sz="2600"/>
          </a:p>
        </p:txBody>
      </p:sp>
    </p:spTree>
    <p:extLst>
      <p:ext uri="{BB962C8B-B14F-4D97-AF65-F5344CB8AC3E}">
        <p14:creationId xmlns:p14="http://schemas.microsoft.com/office/powerpoint/2010/main" val="31581726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8CF7BC2-9750-2544-B365-91EDC0CE00B3}"/>
              </a:ext>
            </a:extLst>
          </p:cNvPr>
          <p:cNvSpPr>
            <a:spLocks noGrp="1"/>
          </p:cNvSpPr>
          <p:nvPr>
            <p:ph type="title"/>
          </p:nvPr>
        </p:nvSpPr>
        <p:spPr>
          <a:xfrm>
            <a:off x="838199" y="1174819"/>
            <a:ext cx="4826795" cy="2858363"/>
          </a:xfrm>
        </p:spPr>
        <p:txBody>
          <a:bodyPr vert="horz" lIns="91440" tIns="45720" rIns="91440" bIns="45720" rtlCol="0" anchor="b">
            <a:normAutofit/>
          </a:bodyPr>
          <a:lstStyle/>
          <a:p>
            <a:r>
              <a:rPr lang="en-US" sz="5600">
                <a:solidFill>
                  <a:schemeClr val="bg1"/>
                </a:solidFill>
              </a:rPr>
              <a:t>¿Qué ocurre en san Valentín?</a:t>
            </a:r>
            <a:br>
              <a:rPr lang="en-US" sz="5600">
                <a:solidFill>
                  <a:schemeClr val="bg1"/>
                </a:solidFill>
              </a:rPr>
            </a:br>
            <a:endParaRPr lang="en-US" sz="5600">
              <a:solidFill>
                <a:schemeClr val="bg1"/>
              </a:solidFill>
            </a:endParaRPr>
          </a:p>
        </p:txBody>
      </p:sp>
      <p:sp>
        <p:nvSpPr>
          <p:cNvPr id="3" name="Marcador de contenido 2">
            <a:extLst>
              <a:ext uri="{FF2B5EF4-FFF2-40B4-BE49-F238E27FC236}">
                <a16:creationId xmlns:a16="http://schemas.microsoft.com/office/drawing/2014/main" id="{589F7200-D1E7-0CDB-201B-0DD2805DF95F}"/>
              </a:ext>
            </a:extLst>
          </p:cNvPr>
          <p:cNvSpPr>
            <a:spLocks noGrp="1"/>
          </p:cNvSpPr>
          <p:nvPr>
            <p:ph idx="1"/>
          </p:nvPr>
        </p:nvSpPr>
        <p:spPr>
          <a:xfrm>
            <a:off x="835024" y="4414180"/>
            <a:ext cx="4830283" cy="1594507"/>
          </a:xfrm>
        </p:spPr>
        <p:txBody>
          <a:bodyPr vert="horz" lIns="91440" tIns="45720" rIns="91440" bIns="45720" rtlCol="0">
            <a:normAutofit/>
          </a:bodyPr>
          <a:lstStyle/>
          <a:p>
            <a:pPr marL="0" indent="0">
              <a:buNone/>
            </a:pPr>
            <a:r>
              <a:rPr lang="en-US" sz="2400" b="0" i="0" u="none" strike="noStrike">
                <a:solidFill>
                  <a:schemeClr val="bg1"/>
                </a:solidFill>
                <a:effectLst/>
              </a:rPr>
              <a:t> intercambio de obsequios entre amigos como símbolo de amistad</a:t>
            </a:r>
            <a:endParaRPr lang="en-US" sz="2400">
              <a:solidFill>
                <a:schemeClr val="bg1"/>
              </a:solidFill>
            </a:endParaRPr>
          </a:p>
        </p:txBody>
      </p:sp>
      <p:pic>
        <p:nvPicPr>
          <p:cNvPr id="6" name="Imagen 5">
            <a:extLst>
              <a:ext uri="{FF2B5EF4-FFF2-40B4-BE49-F238E27FC236}">
                <a16:creationId xmlns:a16="http://schemas.microsoft.com/office/drawing/2014/main" id="{E9D6F3F5-BB02-F3AC-3758-A6306C77F6F1}"/>
              </a:ext>
            </a:extLst>
          </p:cNvPr>
          <p:cNvPicPr>
            <a:picLocks noChangeAspect="1"/>
          </p:cNvPicPr>
          <p:nvPr/>
        </p:nvPicPr>
        <p:blipFill>
          <a:blip r:embed="rId2">
            <a:extLst>
              <a:ext uri="{28A0092B-C50C-407E-A947-70E740481C1C}">
                <a14:useLocalDpi xmlns:a14="http://schemas.microsoft.com/office/drawing/2010/main" val="0"/>
              </a:ext>
            </a:extLst>
          </a:blip>
          <a:srcRect l="18998" r="6636" b="2"/>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3" name="Freeform: Shape 1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42945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82DE8CED-061F-4BBB-7C6F-5D7A8F39C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961"/>
            <a:ext cx="2344551" cy="5868078"/>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D32EB6E-5C31-CA11-D998-23D1E795849E}"/>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r>
              <a:rPr lang="en-US" sz="6000" kern="1200">
                <a:solidFill>
                  <a:schemeClr val="tx1"/>
                </a:solidFill>
                <a:latin typeface="+mj-lt"/>
                <a:ea typeface="+mj-ea"/>
                <a:cs typeface="+mj-cs"/>
              </a:rPr>
              <a:t>Ejemplos </a:t>
            </a:r>
          </a:p>
        </p:txBody>
      </p:sp>
      <p:sp>
        <p:nvSpPr>
          <p:cNvPr id="13" name="Oval 12">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5337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magen 5">
            <a:extLst>
              <a:ext uri="{FF2B5EF4-FFF2-40B4-BE49-F238E27FC236}">
                <a16:creationId xmlns:a16="http://schemas.microsoft.com/office/drawing/2014/main" id="{0F46EFD0-CA6C-4A41-7702-B3DDA4B43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656"/>
            <a:ext cx="5850384" cy="2866688"/>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3" name="Arc 1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B9BD1DB-9890-19DF-48DD-A18E6A50D807}"/>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r>
              <a:rPr lang="en-US" sz="6000" kern="1200">
                <a:ln w="0"/>
                <a:solidFill>
                  <a:schemeClr val="tx1"/>
                </a:solidFill>
                <a:effectLst>
                  <a:reflection blurRad="6350" stA="53000" endA="300" endPos="35500" dir="5400000" sy="-90000" algn="bl" rotWithShape="0"/>
                </a:effectLst>
                <a:latin typeface="+mj-lt"/>
                <a:ea typeface="+mj-ea"/>
                <a:cs typeface="+mj-cs"/>
              </a:rPr>
              <a:t>Mamá te quiero mucho </a:t>
            </a:r>
            <a:br>
              <a:rPr lang="en-US" sz="6000" kern="1200">
                <a:ln w="0"/>
                <a:solidFill>
                  <a:schemeClr val="tx1"/>
                </a:solidFill>
                <a:effectLst>
                  <a:reflection blurRad="6350" stA="53000" endA="300" endPos="35500" dir="5400000" sy="-90000" algn="bl" rotWithShape="0"/>
                </a:effectLst>
                <a:latin typeface="+mj-lt"/>
                <a:ea typeface="+mj-ea"/>
                <a:cs typeface="+mj-cs"/>
              </a:rPr>
            </a:br>
            <a:endParaRPr lang="en-US" sz="6000" kern="1200">
              <a:ln w="0"/>
              <a:solidFill>
                <a:schemeClr val="tx1"/>
              </a:solidFill>
              <a:effectLst>
                <a:reflection blurRad="6350" stA="53000" endA="300" endPos="35500" dir="5400000" sy="-90000" algn="bl" rotWithShape="0"/>
              </a:effectLst>
              <a:latin typeface="+mj-lt"/>
              <a:ea typeface="+mj-ea"/>
              <a:cs typeface="+mj-cs"/>
            </a:endParaRPr>
          </a:p>
        </p:txBody>
      </p:sp>
      <p:sp>
        <p:nvSpPr>
          <p:cNvPr id="15" name="Oval 14">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26DBF4C9-2578-F02B-8416-EE908C2BA5CC}"/>
              </a:ext>
            </a:extLst>
          </p:cNvPr>
          <p:cNvSpPr txBox="1">
            <a:spLocks/>
          </p:cNvSpPr>
          <p:nvPr/>
        </p:nvSpPr>
        <p:spPr>
          <a:xfrm>
            <a:off x="6417732" y="3800209"/>
            <a:ext cx="5130798" cy="2307022"/>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pPr>
            <a:r>
              <a:rPr lang="en-US" sz="2400" b="1" kern="120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mn-lt"/>
                <a:ea typeface="+mn-ea"/>
                <a:cs typeface="+mn-cs"/>
              </a:rPr>
              <a:t>feliz día de san Valentín </a:t>
            </a:r>
          </a:p>
        </p:txBody>
      </p:sp>
    </p:spTree>
    <p:extLst>
      <p:ext uri="{BB962C8B-B14F-4D97-AF65-F5344CB8AC3E}">
        <p14:creationId xmlns:p14="http://schemas.microsoft.com/office/powerpoint/2010/main" val="214467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6090D5F-01AF-4676-ADF9-09DA80A26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0">
            <a:extLst>
              <a:ext uri="{FF2B5EF4-FFF2-40B4-BE49-F238E27FC236}">
                <a16:creationId xmlns:a16="http://schemas.microsoft.com/office/drawing/2014/main" id="{129A6924-D08B-45DD-8219-D130D09C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90427" y="683791"/>
            <a:ext cx="2987899" cy="2987899"/>
          </a:xfrm>
          <a:prstGeom prst="arc">
            <a:avLst>
              <a:gd name="adj1" fmla="val 16200000"/>
              <a:gd name="adj2" fmla="val 2120553"/>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D533194-397F-4AA2-AA42-5EAE38F08FA8}"/>
              </a:ext>
            </a:extLst>
          </p:cNvPr>
          <p:cNvSpPr>
            <a:spLocks noGrp="1"/>
          </p:cNvSpPr>
          <p:nvPr>
            <p:ph type="title"/>
          </p:nvPr>
        </p:nvSpPr>
        <p:spPr>
          <a:xfrm>
            <a:off x="6621863" y="643467"/>
            <a:ext cx="4926669" cy="2866496"/>
          </a:xfrm>
        </p:spPr>
        <p:txBody>
          <a:bodyPr vert="horz" lIns="91440" tIns="45720" rIns="91440" bIns="45720" rtlCol="0" anchor="b">
            <a:normAutofit/>
          </a:bodyPr>
          <a:lstStyle/>
          <a:p>
            <a:pPr algn="ctr"/>
            <a:r>
              <a:rPr lang="en-US" sz="6000">
                <a:solidFill>
                  <a:srgbClr val="FFFFFF"/>
                </a:solidFill>
              </a:rPr>
              <a:t>Muchas gracias </a:t>
            </a:r>
          </a:p>
        </p:txBody>
      </p:sp>
      <p:pic>
        <p:nvPicPr>
          <p:cNvPr id="4" name="Imagen 3">
            <a:extLst>
              <a:ext uri="{FF2B5EF4-FFF2-40B4-BE49-F238E27FC236}">
                <a16:creationId xmlns:a16="http://schemas.microsoft.com/office/drawing/2014/main" id="{E2733590-7685-2B98-7F68-FE758F0E8FC4}"/>
              </a:ext>
            </a:extLst>
          </p:cNvPr>
          <p:cNvPicPr>
            <a:picLocks noChangeAspect="1"/>
          </p:cNvPicPr>
          <p:nvPr/>
        </p:nvPicPr>
        <p:blipFill>
          <a:blip r:embed="rId2">
            <a:extLst>
              <a:ext uri="{28A0092B-C50C-407E-A947-70E740481C1C}">
                <a14:useLocalDpi xmlns:a14="http://schemas.microsoft.com/office/drawing/2010/main" val="0"/>
              </a:ext>
            </a:extLst>
          </a:blip>
          <a:srcRect r="1" b="1"/>
          <a:stretch/>
        </p:blipFill>
        <p:spPr>
          <a:xfrm>
            <a:off x="643466" y="721046"/>
            <a:ext cx="5334930" cy="5334930"/>
          </a:xfrm>
          <a:custGeom>
            <a:avLst/>
            <a:gdLst/>
            <a:ahLst/>
            <a:cxnLst/>
            <a:rect l="l" t="t" r="r" b="b"/>
            <a:pathLst>
              <a:path w="4048125" h="4048125">
                <a:moveTo>
                  <a:pt x="65094" y="0"/>
                </a:moveTo>
                <a:lnTo>
                  <a:pt x="3983031" y="0"/>
                </a:lnTo>
                <a:cubicBezTo>
                  <a:pt x="4018981" y="0"/>
                  <a:pt x="4048125" y="29144"/>
                  <a:pt x="4048125" y="65094"/>
                </a:cubicBezTo>
                <a:lnTo>
                  <a:pt x="4048125" y="3983031"/>
                </a:lnTo>
                <a:cubicBezTo>
                  <a:pt x="4048125" y="4018981"/>
                  <a:pt x="4018981" y="4048125"/>
                  <a:pt x="3983031" y="4048125"/>
                </a:cubicBezTo>
                <a:lnTo>
                  <a:pt x="65094" y="4048125"/>
                </a:lnTo>
                <a:cubicBezTo>
                  <a:pt x="29144" y="4048125"/>
                  <a:pt x="0" y="4018981"/>
                  <a:pt x="0" y="3983031"/>
                </a:cubicBezTo>
                <a:lnTo>
                  <a:pt x="0" y="65094"/>
                </a:lnTo>
                <a:cubicBezTo>
                  <a:pt x="0" y="29144"/>
                  <a:pt x="29144" y="0"/>
                  <a:pt x="65094" y="0"/>
                </a:cubicBezTo>
                <a:close/>
              </a:path>
            </a:pathLst>
          </a:custGeom>
        </p:spPr>
      </p:pic>
      <p:sp>
        <p:nvSpPr>
          <p:cNvPr id="17" name="Rectangle 12">
            <a:extLst>
              <a:ext uri="{FF2B5EF4-FFF2-40B4-BE49-F238E27FC236}">
                <a16:creationId xmlns:a16="http://schemas.microsoft.com/office/drawing/2014/main" id="{01B0AB56-1C73-492F-9E03-DF7B546AF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0321" y="4381081"/>
            <a:ext cx="784976" cy="784976"/>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7576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6</Slides>
  <Notes>0</Notes>
  <HiddenSlides>0</HiddenSlide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San Valentín </vt:lpstr>
      <vt:lpstr>¿Qué es san Valentín?</vt:lpstr>
      <vt:lpstr>¿Qué ocurre en san Valentín? </vt:lpstr>
      <vt:lpstr>Ejemplos </vt:lpstr>
      <vt:lpstr>Mamá te quiero mucho  </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Valentín </dc:title>
  <dc:creator>Kid1 Inei</dc:creator>
  <cp:lastModifiedBy>Kid1 Inei</cp:lastModifiedBy>
  <cp:revision>1</cp:revision>
  <dcterms:created xsi:type="dcterms:W3CDTF">2025-02-13T14:50:00Z</dcterms:created>
  <dcterms:modified xsi:type="dcterms:W3CDTF">2025-02-13T15:22:28Z</dcterms:modified>
</cp:coreProperties>
</file>