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6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669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38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47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45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1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97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99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4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797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83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68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30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15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79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78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932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346BAA-FB9D-4A48-A98B-ED31B3072D7D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B6E0F6-36C0-41EF-AADD-3DFE3ACE17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14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English</a:t>
            </a:r>
            <a:br>
              <a:rPr lang="es-MX" dirty="0" smtClean="0"/>
            </a:br>
            <a:r>
              <a:rPr lang="es-MX" dirty="0" smtClean="0"/>
              <a:t>(Mi materia favorita)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Mateo Gómez Elizalde</a:t>
            </a:r>
          </a:p>
          <a:p>
            <a:r>
              <a:rPr lang="es-MX" dirty="0" smtClean="0"/>
              <a:t>Profesora: </a:t>
            </a:r>
            <a:r>
              <a:rPr lang="es-MX" dirty="0" smtClean="0"/>
              <a:t>Mariel </a:t>
            </a:r>
            <a:r>
              <a:rPr lang="es-MX" dirty="0" err="1" smtClean="0"/>
              <a:t>War</a:t>
            </a:r>
            <a:r>
              <a:rPr lang="es-MX" dirty="0" smtClean="0"/>
              <a:t> Quiñonez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73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es mi materia favorita?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30105"/>
            <a:ext cx="5470525" cy="419779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es muy divertida, hacemos muchos juegos como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kahoots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blooket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además de que tiene una aplicación que se llama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dojo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es igual de divertida e interactiva. Nota. La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Mariel es la mejor.</a:t>
            </a:r>
          </a:p>
        </p:txBody>
      </p:sp>
    </p:spTree>
    <p:extLst>
      <p:ext uri="{BB962C8B-B14F-4D97-AF65-F5344CB8AC3E}">
        <p14:creationId xmlns:p14="http://schemas.microsoft.com/office/powerpoint/2010/main" val="2591316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9580" y="4467686"/>
            <a:ext cx="9609666" cy="566738"/>
          </a:xfrm>
        </p:spPr>
        <p:txBody>
          <a:bodyPr>
            <a:norm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qué me gustan de ella: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4" b="24894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89580" y="5034424"/>
            <a:ext cx="9609666" cy="493712"/>
          </a:xfrm>
        </p:spPr>
        <p:txBody>
          <a:bodyPr>
            <a:noAutofit/>
          </a:bodyPr>
          <a:lstStyle/>
          <a:p>
            <a:r>
              <a:rPr lang="es-MX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gusta mucho cuando jugamos </a:t>
            </a:r>
            <a:r>
              <a:rPr lang="es-MX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Kahoot</a:t>
            </a:r>
            <a:r>
              <a:rPr lang="es-MX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MX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blooket</a:t>
            </a:r>
            <a:r>
              <a:rPr lang="es-MX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como ya lo comenté, además me gustó cuando bajamos e hicimos una actividad en la cancha acerca del tema de dar y recibir direcciones. Serían esas todas las actividades, ya que a penas llevo una semana en inglés intermedio, pero me atrevo a decir en estos pocos días, este nivel de inglés demostró ser el mejor.</a:t>
            </a: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00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GRACIAS POR SU ATENCIÓN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PONGAME 10 MAESTRA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0670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141</Words>
  <Application>Microsoft Office PowerPoint</Application>
  <PresentationFormat>Panorámica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Garamond</vt:lpstr>
      <vt:lpstr>Orgánico</vt:lpstr>
      <vt:lpstr>English (Mi materia favorita)</vt:lpstr>
      <vt:lpstr>¿Por qué es mi materia favorita?</vt:lpstr>
      <vt:lpstr>Actividades qué me gustan de ella:</vt:lpstr>
      <vt:lpstr>GRACIAS POR SU ATENCIÓN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(Mi materia favorita)</dc:title>
  <dc:creator>Paola Elizalde C</dc:creator>
  <cp:lastModifiedBy>Paola Elizalde C</cp:lastModifiedBy>
  <cp:revision>4</cp:revision>
  <dcterms:created xsi:type="dcterms:W3CDTF">2025-02-01T21:05:33Z</dcterms:created>
  <dcterms:modified xsi:type="dcterms:W3CDTF">2025-02-06T15:12:40Z</dcterms:modified>
</cp:coreProperties>
</file>