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4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154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1883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92202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0503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3843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25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0961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1606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967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8431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1807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A88A0-9C09-4C00-A245-F4FCC013D76B}" type="datetimeFigureOut">
              <a:rPr lang="es-MX" smtClean="0"/>
              <a:t>01/02/2025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3FB1B-1A78-44A1-855F-21541165ED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7736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35766" y="1438702"/>
            <a:ext cx="6921190" cy="1803825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PROPOSITOS DE AÑO NUEVO</a:t>
            </a:r>
            <a:endParaRPr lang="es-MX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33600" y="3632820"/>
            <a:ext cx="6408234" cy="1362927"/>
          </a:xfrm>
          <a:solidFill>
            <a:schemeClr val="bg2"/>
          </a:solidFill>
          <a:ln w="3810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i="1" dirty="0" smtClean="0"/>
              <a:t>MATEO GÓMEZ ELIZALDE</a:t>
            </a:r>
          </a:p>
          <a:p>
            <a:r>
              <a:rPr lang="es-MX" b="1" i="1" dirty="0" smtClean="0"/>
              <a:t>MATERIA: TECNOLOGÍA</a:t>
            </a:r>
          </a:p>
          <a:p>
            <a:r>
              <a:rPr lang="es-MX" b="1" i="1" dirty="0" smtClean="0"/>
              <a:t>POFESORA. YURITZA BELEM CAMPOS ESPINOZA</a:t>
            </a:r>
            <a:endParaRPr lang="es-MX" b="1" i="1" dirty="0"/>
          </a:p>
        </p:txBody>
      </p:sp>
    </p:spTree>
    <p:extLst>
      <p:ext uri="{BB962C8B-B14F-4D97-AF65-F5344CB8AC3E}">
        <p14:creationId xmlns:p14="http://schemas.microsoft.com/office/powerpoint/2010/main" val="32921147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33625" y="2792412"/>
            <a:ext cx="7524750" cy="103822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Ser más ordenado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37296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5966" y="3090069"/>
            <a:ext cx="9144000" cy="1023938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Ser bueno en básquetbol.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50571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524125" y="2337991"/>
            <a:ext cx="9144000" cy="2387600"/>
          </a:xfr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Ganar con un nuevo proyecto en FOJEM.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584406" y="306785"/>
            <a:ext cx="4167187" cy="484188"/>
          </a:xfrm>
        </p:spPr>
        <p:txBody>
          <a:bodyPr/>
          <a:lstStyle/>
          <a:p>
            <a:r>
              <a:rPr lang="es-MX" b="1" dirty="0" smtClean="0"/>
              <a:t>Yo al escribir esto</a:t>
            </a:r>
            <a:endParaRPr lang="es-MX" b="1" dirty="0"/>
          </a:p>
        </p:txBody>
      </p:sp>
      <p:cxnSp>
        <p:nvCxnSpPr>
          <p:cNvPr id="5" name="Conector angular 4"/>
          <p:cNvCxnSpPr/>
          <p:nvPr/>
        </p:nvCxnSpPr>
        <p:spPr>
          <a:xfrm rot="5400000">
            <a:off x="9657555" y="725885"/>
            <a:ext cx="880269" cy="792956"/>
          </a:xfrm>
          <a:prstGeom prst="bentConnector3">
            <a:avLst/>
          </a:prstGeom>
          <a:ln w="12700" cap="rnd">
            <a:solidFill>
              <a:schemeClr val="tx1">
                <a:lumMod val="95000"/>
                <a:lumOff val="5000"/>
              </a:schemeClr>
            </a:solidFill>
            <a:headEnd w="sm" len="sm"/>
            <a:tailEnd type="triangle" w="lg" len="lg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49420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40781" y="3018632"/>
            <a:ext cx="7310437" cy="116681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Subir mis notas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1687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66875" y="5876925"/>
            <a:ext cx="9144000" cy="981075"/>
          </a:xfr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MX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GRACIAS POR SU ATENCIÓN</a:t>
            </a:r>
            <a:endParaRPr lang="es-MX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291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51</Words>
  <Application>Microsoft Office PowerPoint</Application>
  <PresentationFormat>Panorámica</PresentationFormat>
  <Paragraphs>10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Bahnschrift SemiBold</vt:lpstr>
      <vt:lpstr>Calibri</vt:lpstr>
      <vt:lpstr>Calibri Light</vt:lpstr>
      <vt:lpstr>Tema de Office</vt:lpstr>
      <vt:lpstr>PROPOSITOS DE AÑO NUEVO</vt:lpstr>
      <vt:lpstr>1. Ser más ordenado</vt:lpstr>
      <vt:lpstr>2. Ser bueno en básquetbol.</vt:lpstr>
      <vt:lpstr>3. Ganar con un nuevo proyecto en FOJEM.</vt:lpstr>
      <vt:lpstr>4. Subir mis notas</vt:lpstr>
      <vt:lpstr>GRACIAS POR SU ATENCIÓN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Elizalde C</dc:creator>
  <cp:lastModifiedBy>Paola Elizalde C</cp:lastModifiedBy>
  <cp:revision>6</cp:revision>
  <dcterms:created xsi:type="dcterms:W3CDTF">2025-02-01T20:06:17Z</dcterms:created>
  <dcterms:modified xsi:type="dcterms:W3CDTF">2025-02-01T20:54:35Z</dcterms:modified>
</cp:coreProperties>
</file>