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Bodoni FLF" charset="1" panose="02000606090000020003"/>
      <p:regular r:id="rId17"/>
    </p:embeddedFont>
    <p:embeddedFont>
      <p:font typeface="Poppins Bold" charset="1" panose="00000800000000000000"/>
      <p:regular r:id="rId18"/>
    </p:embeddedFont>
    <p:embeddedFont>
      <p:font typeface="Open Sans 1 Bold" charset="1" panose="020B0806030504020204"/>
      <p:regular r:id="rId19"/>
    </p:embeddedFont>
    <p:embeddedFont>
      <p:font typeface="Open Sans 2 Bold" charset="1" panose="000000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.pn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.png" Type="http://schemas.openxmlformats.org/officeDocument/2006/relationships/image"/><Relationship Id="rId6" Target="../media/image14.png" Type="http://schemas.openxmlformats.org/officeDocument/2006/relationships/image"/><Relationship Id="rId7" Target="../media/image1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.png" Type="http://schemas.openxmlformats.org/officeDocument/2006/relationships/image"/><Relationship Id="rId6" Target="../media/image16.png" Type="http://schemas.openxmlformats.org/officeDocument/2006/relationships/image"/><Relationship Id="rId7" Target="../media/image17.jpeg" Type="http://schemas.openxmlformats.org/officeDocument/2006/relationships/image"/><Relationship Id="rId8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.png" Type="http://schemas.openxmlformats.org/officeDocument/2006/relationships/image"/><Relationship Id="rId6" Target="../media/image19.png" Type="http://schemas.openxmlformats.org/officeDocument/2006/relationships/image"/><Relationship Id="rId7" Target="../media/image6.png" Type="http://schemas.openxmlformats.org/officeDocument/2006/relationships/image"/><Relationship Id="rId8" Target="../media/image20.jpe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jpeg" Type="http://schemas.openxmlformats.org/officeDocument/2006/relationships/image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.pn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.png" Type="http://schemas.openxmlformats.org/officeDocument/2006/relationships/image"/><Relationship Id="rId6" Target="../media/image19.png" Type="http://schemas.openxmlformats.org/officeDocument/2006/relationships/image"/><Relationship Id="rId7" Target="../media/image25.jpeg" Type="http://schemas.openxmlformats.org/officeDocument/2006/relationships/image"/><Relationship Id="rId8" Target="../media/image2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.png" Type="http://schemas.openxmlformats.org/officeDocument/2006/relationships/image"/><Relationship Id="rId6" Target="../media/image27.jpeg" Type="http://schemas.openxmlformats.org/officeDocument/2006/relationships/image"/><Relationship Id="rId7" Target="../media/image28.jpeg" Type="http://schemas.openxmlformats.org/officeDocument/2006/relationships/image"/><Relationship Id="rId8" Target="../media/image29.jpeg" Type="http://schemas.openxmlformats.org/officeDocument/2006/relationships/image"/><Relationship Id="rId9" Target="../media/image3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726365"/>
            <a:ext cx="18288000" cy="13002100"/>
          </a:xfrm>
          <a:custGeom>
            <a:avLst/>
            <a:gdLst/>
            <a:ahLst/>
            <a:cxnLst/>
            <a:rect r="r" b="b" t="t" l="l"/>
            <a:pathLst>
              <a:path h="13002100" w="18288000">
                <a:moveTo>
                  <a:pt x="0" y="0"/>
                </a:moveTo>
                <a:lnTo>
                  <a:pt x="18288000" y="0"/>
                </a:lnTo>
                <a:lnTo>
                  <a:pt x="18288000" y="13002100"/>
                </a:lnTo>
                <a:lnTo>
                  <a:pt x="0" y="13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569357"/>
            <a:ext cx="16433902" cy="3796964"/>
          </a:xfrm>
          <a:custGeom>
            <a:avLst/>
            <a:gdLst/>
            <a:ahLst/>
            <a:cxnLst/>
            <a:rect r="r" b="b" t="t" l="l"/>
            <a:pathLst>
              <a:path h="3796964" w="16433902">
                <a:moveTo>
                  <a:pt x="0" y="0"/>
                </a:moveTo>
                <a:lnTo>
                  <a:pt x="16433902" y="0"/>
                </a:lnTo>
                <a:lnTo>
                  <a:pt x="16433902" y="3796964"/>
                </a:lnTo>
                <a:lnTo>
                  <a:pt x="0" y="3796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8331" r="0" b="-91033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331107">
            <a:off x="65027" y="2687639"/>
            <a:ext cx="4218311" cy="1761145"/>
          </a:xfrm>
          <a:custGeom>
            <a:avLst/>
            <a:gdLst/>
            <a:ahLst/>
            <a:cxnLst/>
            <a:rect r="r" b="b" t="t" l="l"/>
            <a:pathLst>
              <a:path h="1761145" w="4218311">
                <a:moveTo>
                  <a:pt x="4218311" y="0"/>
                </a:moveTo>
                <a:lnTo>
                  <a:pt x="0" y="0"/>
                </a:lnTo>
                <a:lnTo>
                  <a:pt x="0" y="1761145"/>
                </a:lnTo>
                <a:lnTo>
                  <a:pt x="4218311" y="1761145"/>
                </a:lnTo>
                <a:lnTo>
                  <a:pt x="4218311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92522" y="2596599"/>
            <a:ext cx="3566778" cy="1945515"/>
          </a:xfrm>
          <a:custGeom>
            <a:avLst/>
            <a:gdLst/>
            <a:ahLst/>
            <a:cxnLst/>
            <a:rect r="r" b="b" t="t" l="l"/>
            <a:pathLst>
              <a:path h="1945515" w="3566778">
                <a:moveTo>
                  <a:pt x="0" y="0"/>
                </a:moveTo>
                <a:lnTo>
                  <a:pt x="3566778" y="0"/>
                </a:lnTo>
                <a:lnTo>
                  <a:pt x="3566778" y="1945516"/>
                </a:lnTo>
                <a:lnTo>
                  <a:pt x="0" y="1945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35721" y="7356017"/>
            <a:ext cx="7616557" cy="1781807"/>
          </a:xfrm>
          <a:custGeom>
            <a:avLst/>
            <a:gdLst/>
            <a:ahLst/>
            <a:cxnLst/>
            <a:rect r="r" b="b" t="t" l="l"/>
            <a:pathLst>
              <a:path h="1781807" w="7616557">
                <a:moveTo>
                  <a:pt x="0" y="0"/>
                </a:moveTo>
                <a:lnTo>
                  <a:pt x="7616558" y="0"/>
                </a:lnTo>
                <a:lnTo>
                  <a:pt x="7616558" y="1781807"/>
                </a:lnTo>
                <a:lnTo>
                  <a:pt x="0" y="1781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6372" r="0" b="-89288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454273" y="8432905"/>
            <a:ext cx="3833727" cy="1854095"/>
            <a:chOff x="0" y="0"/>
            <a:chExt cx="6350000" cy="307103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3071034"/>
            </a:xfrm>
            <a:custGeom>
              <a:avLst/>
              <a:gdLst/>
              <a:ahLst/>
              <a:cxnLst/>
              <a:rect r="r" b="b" t="t" l="l"/>
              <a:pathLst>
                <a:path h="3071034" w="6350000">
                  <a:moveTo>
                    <a:pt x="6350000" y="1743119"/>
                  </a:moveTo>
                  <a:lnTo>
                    <a:pt x="6350000" y="2101816"/>
                  </a:lnTo>
                  <a:lnTo>
                    <a:pt x="4345940" y="3071034"/>
                  </a:lnTo>
                  <a:lnTo>
                    <a:pt x="3604260" y="3071034"/>
                  </a:lnTo>
                  <a:lnTo>
                    <a:pt x="6350000" y="1743119"/>
                  </a:lnTo>
                  <a:close/>
                  <a:moveTo>
                    <a:pt x="2811780" y="3071034"/>
                  </a:moveTo>
                  <a:lnTo>
                    <a:pt x="3553460" y="3071034"/>
                  </a:lnTo>
                  <a:lnTo>
                    <a:pt x="6350000" y="1718551"/>
                  </a:lnTo>
                  <a:lnTo>
                    <a:pt x="6350000" y="1359854"/>
                  </a:lnTo>
                  <a:lnTo>
                    <a:pt x="2811780" y="3071034"/>
                  </a:lnTo>
                  <a:close/>
                  <a:moveTo>
                    <a:pt x="2020570" y="3071034"/>
                  </a:moveTo>
                  <a:lnTo>
                    <a:pt x="2762250" y="3071034"/>
                  </a:lnTo>
                  <a:lnTo>
                    <a:pt x="6350000" y="1335285"/>
                  </a:lnTo>
                  <a:lnTo>
                    <a:pt x="6350000" y="976589"/>
                  </a:lnTo>
                  <a:lnTo>
                    <a:pt x="2020570" y="3071034"/>
                  </a:lnTo>
                  <a:close/>
                  <a:moveTo>
                    <a:pt x="4396740" y="3071034"/>
                  </a:moveTo>
                  <a:lnTo>
                    <a:pt x="5138420" y="3071034"/>
                  </a:lnTo>
                  <a:lnTo>
                    <a:pt x="6350000" y="2485081"/>
                  </a:lnTo>
                  <a:lnTo>
                    <a:pt x="6350000" y="2126384"/>
                  </a:lnTo>
                  <a:lnTo>
                    <a:pt x="4396740" y="3071034"/>
                  </a:lnTo>
                  <a:close/>
                  <a:moveTo>
                    <a:pt x="396240" y="0"/>
                  </a:moveTo>
                  <a:lnTo>
                    <a:pt x="0" y="0"/>
                  </a:lnTo>
                  <a:lnTo>
                    <a:pt x="0" y="191633"/>
                  </a:lnTo>
                  <a:lnTo>
                    <a:pt x="396240" y="0"/>
                  </a:lnTo>
                  <a:close/>
                  <a:moveTo>
                    <a:pt x="0" y="3071034"/>
                  </a:moveTo>
                  <a:lnTo>
                    <a:pt x="384810" y="3071034"/>
                  </a:lnTo>
                  <a:lnTo>
                    <a:pt x="6350000" y="186105"/>
                  </a:lnTo>
                  <a:lnTo>
                    <a:pt x="6350000" y="0"/>
                  </a:lnTo>
                  <a:lnTo>
                    <a:pt x="5993130" y="0"/>
                  </a:lnTo>
                  <a:lnTo>
                    <a:pt x="0" y="2898442"/>
                  </a:lnTo>
                  <a:lnTo>
                    <a:pt x="0" y="3071034"/>
                  </a:lnTo>
                  <a:close/>
                  <a:moveTo>
                    <a:pt x="1228090" y="3071034"/>
                  </a:moveTo>
                  <a:lnTo>
                    <a:pt x="1968500" y="3071034"/>
                  </a:lnTo>
                  <a:lnTo>
                    <a:pt x="6350000" y="952020"/>
                  </a:lnTo>
                  <a:lnTo>
                    <a:pt x="6350000" y="593938"/>
                  </a:lnTo>
                  <a:lnTo>
                    <a:pt x="1228090" y="3071034"/>
                  </a:lnTo>
                  <a:close/>
                  <a:moveTo>
                    <a:pt x="6350000" y="2868346"/>
                  </a:moveTo>
                  <a:lnTo>
                    <a:pt x="6350000" y="2509649"/>
                  </a:lnTo>
                  <a:lnTo>
                    <a:pt x="5189220" y="3071034"/>
                  </a:lnTo>
                  <a:lnTo>
                    <a:pt x="5930900" y="3071034"/>
                  </a:lnTo>
                  <a:lnTo>
                    <a:pt x="6350000" y="2868346"/>
                  </a:lnTo>
                  <a:close/>
                  <a:moveTo>
                    <a:pt x="0" y="2131912"/>
                  </a:moveTo>
                  <a:lnTo>
                    <a:pt x="0" y="2490608"/>
                  </a:lnTo>
                  <a:lnTo>
                    <a:pt x="5149850" y="0"/>
                  </a:lnTo>
                  <a:lnTo>
                    <a:pt x="4408170" y="0"/>
                  </a:lnTo>
                  <a:lnTo>
                    <a:pt x="0" y="2131912"/>
                  </a:lnTo>
                  <a:close/>
                  <a:moveTo>
                    <a:pt x="435610" y="3071034"/>
                  </a:moveTo>
                  <a:lnTo>
                    <a:pt x="1177290" y="3071034"/>
                  </a:lnTo>
                  <a:lnTo>
                    <a:pt x="6350000" y="568755"/>
                  </a:lnTo>
                  <a:lnTo>
                    <a:pt x="6350000" y="210059"/>
                  </a:lnTo>
                  <a:lnTo>
                    <a:pt x="435610" y="3071034"/>
                  </a:lnTo>
                  <a:close/>
                  <a:moveTo>
                    <a:pt x="0" y="216201"/>
                  </a:moveTo>
                  <a:lnTo>
                    <a:pt x="0" y="574898"/>
                  </a:lnTo>
                  <a:lnTo>
                    <a:pt x="1188720" y="0"/>
                  </a:lnTo>
                  <a:lnTo>
                    <a:pt x="447040" y="0"/>
                  </a:lnTo>
                  <a:lnTo>
                    <a:pt x="0" y="216201"/>
                  </a:lnTo>
                  <a:close/>
                  <a:moveTo>
                    <a:pt x="0" y="982731"/>
                  </a:moveTo>
                  <a:lnTo>
                    <a:pt x="0" y="1341428"/>
                  </a:lnTo>
                  <a:lnTo>
                    <a:pt x="2772410" y="0"/>
                  </a:lnTo>
                  <a:lnTo>
                    <a:pt x="2032000" y="0"/>
                  </a:lnTo>
                  <a:lnTo>
                    <a:pt x="0" y="982731"/>
                  </a:lnTo>
                  <a:close/>
                  <a:moveTo>
                    <a:pt x="5981700" y="3071034"/>
                  </a:moveTo>
                  <a:lnTo>
                    <a:pt x="6350000" y="3071034"/>
                  </a:lnTo>
                  <a:lnTo>
                    <a:pt x="6350000" y="2892914"/>
                  </a:lnTo>
                  <a:lnTo>
                    <a:pt x="5981700" y="3071034"/>
                  </a:lnTo>
                  <a:close/>
                  <a:moveTo>
                    <a:pt x="0" y="599466"/>
                  </a:moveTo>
                  <a:lnTo>
                    <a:pt x="0" y="958163"/>
                  </a:lnTo>
                  <a:lnTo>
                    <a:pt x="1979930" y="0"/>
                  </a:lnTo>
                  <a:lnTo>
                    <a:pt x="1239520" y="0"/>
                  </a:lnTo>
                  <a:lnTo>
                    <a:pt x="0" y="599466"/>
                  </a:lnTo>
                  <a:close/>
                  <a:moveTo>
                    <a:pt x="0" y="2515177"/>
                  </a:moveTo>
                  <a:lnTo>
                    <a:pt x="0" y="2873873"/>
                  </a:lnTo>
                  <a:lnTo>
                    <a:pt x="5942330" y="0"/>
                  </a:lnTo>
                  <a:lnTo>
                    <a:pt x="5200650" y="0"/>
                  </a:lnTo>
                  <a:lnTo>
                    <a:pt x="0" y="2515177"/>
                  </a:lnTo>
                  <a:close/>
                  <a:moveTo>
                    <a:pt x="0" y="1365996"/>
                  </a:moveTo>
                  <a:lnTo>
                    <a:pt x="0" y="1724693"/>
                  </a:lnTo>
                  <a:lnTo>
                    <a:pt x="3564890" y="0"/>
                  </a:lnTo>
                  <a:lnTo>
                    <a:pt x="2823210" y="0"/>
                  </a:lnTo>
                  <a:lnTo>
                    <a:pt x="0" y="1365996"/>
                  </a:lnTo>
                  <a:close/>
                  <a:moveTo>
                    <a:pt x="0" y="1748647"/>
                  </a:moveTo>
                  <a:lnTo>
                    <a:pt x="0" y="2107343"/>
                  </a:lnTo>
                  <a:lnTo>
                    <a:pt x="4357370" y="0"/>
                  </a:lnTo>
                  <a:lnTo>
                    <a:pt x="3615690" y="0"/>
                  </a:lnTo>
                  <a:lnTo>
                    <a:pt x="0" y="1748647"/>
                  </a:lnTo>
                  <a:close/>
                </a:path>
              </a:pathLst>
            </a:custGeom>
            <a:blipFill>
              <a:blip r:embed="rId8"/>
              <a:stretch>
                <a:fillRect l="0" t="-55531" r="-3574" b="-58629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527443" y="3515320"/>
            <a:ext cx="15233114" cy="1777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860"/>
              </a:lnSpc>
            </a:pPr>
            <a:r>
              <a:rPr lang="en-US" sz="9900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EL FASCISMO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75267" y="5140285"/>
            <a:ext cx="11937465" cy="4759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350B0B"/>
                </a:solidFill>
                <a:latin typeface="Bodoni FLF"/>
                <a:ea typeface="Bodoni FLF"/>
                <a:cs typeface="Bodoni FLF"/>
                <a:sym typeface="Bodoni FLF"/>
              </a:rPr>
              <a:t>Integrantes. Mateo, Rafael, Andrés, Martín y Natalia.</a:t>
            </a:r>
          </a:p>
          <a:p>
            <a:pPr algn="ctr">
              <a:lnSpc>
                <a:spcPts val="7560"/>
              </a:lnSpc>
            </a:pP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350B0B"/>
                </a:solidFill>
                <a:latin typeface="Bodoni FLF"/>
                <a:ea typeface="Bodoni FLF"/>
                <a:cs typeface="Bodoni FLF"/>
                <a:sym typeface="Bodoni FLF"/>
              </a:rPr>
              <a:t>Materia: Historia.</a:t>
            </a:r>
          </a:p>
          <a:p>
            <a:pPr algn="ctr">
              <a:lnSpc>
                <a:spcPts val="7420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4B5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002100"/>
          </a:xfrm>
          <a:custGeom>
            <a:avLst/>
            <a:gdLst/>
            <a:ahLst/>
            <a:cxnLst/>
            <a:rect r="r" b="b" t="t" l="l"/>
            <a:pathLst>
              <a:path h="13002100" w="18288000">
                <a:moveTo>
                  <a:pt x="0" y="0"/>
                </a:moveTo>
                <a:lnTo>
                  <a:pt x="18288000" y="0"/>
                </a:lnTo>
                <a:lnTo>
                  <a:pt x="18288000" y="13002100"/>
                </a:lnTo>
                <a:lnTo>
                  <a:pt x="0" y="13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42377" y="1178716"/>
            <a:ext cx="16603247" cy="7929567"/>
          </a:xfrm>
          <a:custGeom>
            <a:avLst/>
            <a:gdLst/>
            <a:ahLst/>
            <a:cxnLst/>
            <a:rect r="r" b="b" t="t" l="l"/>
            <a:pathLst>
              <a:path h="7929567" w="16603247">
                <a:moveTo>
                  <a:pt x="0" y="0"/>
                </a:moveTo>
                <a:lnTo>
                  <a:pt x="16603246" y="0"/>
                </a:lnTo>
                <a:lnTo>
                  <a:pt x="16603246" y="7929568"/>
                </a:lnTo>
                <a:lnTo>
                  <a:pt x="0" y="792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2411" r="0" b="-2241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006386" y="2974068"/>
            <a:ext cx="4701753" cy="5246370"/>
            <a:chOff x="0" y="0"/>
            <a:chExt cx="5678297" cy="63360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82931" y="-11684"/>
              <a:ext cx="5938393" cy="6358255"/>
            </a:xfrm>
            <a:custGeom>
              <a:avLst/>
              <a:gdLst/>
              <a:ahLst/>
              <a:cxnLst/>
              <a:rect r="r" b="b" t="t" l="l"/>
              <a:pathLst>
                <a:path h="6358255" w="5938393">
                  <a:moveTo>
                    <a:pt x="5522341" y="4721987"/>
                  </a:moveTo>
                  <a:cubicBezTo>
                    <a:pt x="5446141" y="4828286"/>
                    <a:pt x="5429885" y="4863465"/>
                    <a:pt x="5318506" y="4855845"/>
                  </a:cubicBezTo>
                  <a:cubicBezTo>
                    <a:pt x="5319522" y="4874641"/>
                    <a:pt x="5335524" y="4886071"/>
                    <a:pt x="5309108" y="4890389"/>
                  </a:cubicBezTo>
                  <a:cubicBezTo>
                    <a:pt x="5285105" y="4945634"/>
                    <a:pt x="5181981" y="4875149"/>
                    <a:pt x="5195951" y="5024501"/>
                  </a:cubicBezTo>
                  <a:cubicBezTo>
                    <a:pt x="5134229" y="5014214"/>
                    <a:pt x="5063363" y="5116576"/>
                    <a:pt x="4972304" y="5124831"/>
                  </a:cubicBezTo>
                  <a:cubicBezTo>
                    <a:pt x="4896739" y="5108321"/>
                    <a:pt x="5124196" y="5162550"/>
                    <a:pt x="4644009" y="5248656"/>
                  </a:cubicBezTo>
                  <a:cubicBezTo>
                    <a:pt x="4648708" y="5282565"/>
                    <a:pt x="4515485" y="5174869"/>
                    <a:pt x="4552823" y="5222367"/>
                  </a:cubicBezTo>
                  <a:cubicBezTo>
                    <a:pt x="4467098" y="5196967"/>
                    <a:pt x="4500245" y="5326380"/>
                    <a:pt x="4398518" y="5230241"/>
                  </a:cubicBezTo>
                  <a:cubicBezTo>
                    <a:pt x="4304411" y="5295265"/>
                    <a:pt x="4203700" y="5284470"/>
                    <a:pt x="4002024" y="5332857"/>
                  </a:cubicBezTo>
                  <a:cubicBezTo>
                    <a:pt x="3968877" y="5394325"/>
                    <a:pt x="3977386" y="5344414"/>
                    <a:pt x="3810381" y="5431282"/>
                  </a:cubicBezTo>
                  <a:cubicBezTo>
                    <a:pt x="3826891" y="5356606"/>
                    <a:pt x="3701034" y="5461127"/>
                    <a:pt x="3696843" y="5463159"/>
                  </a:cubicBezTo>
                  <a:cubicBezTo>
                    <a:pt x="3576447" y="5495798"/>
                    <a:pt x="3623056" y="5626735"/>
                    <a:pt x="3490468" y="5630037"/>
                  </a:cubicBezTo>
                  <a:cubicBezTo>
                    <a:pt x="3466338" y="5574030"/>
                    <a:pt x="3469513" y="5664835"/>
                    <a:pt x="3412490" y="5616575"/>
                  </a:cubicBezTo>
                  <a:cubicBezTo>
                    <a:pt x="3410458" y="5619750"/>
                    <a:pt x="3394075" y="5664454"/>
                    <a:pt x="3313430" y="5673090"/>
                  </a:cubicBezTo>
                  <a:cubicBezTo>
                    <a:pt x="3299587" y="5683885"/>
                    <a:pt x="3253740" y="5804916"/>
                    <a:pt x="3180842" y="5760339"/>
                  </a:cubicBezTo>
                  <a:cubicBezTo>
                    <a:pt x="3149600" y="5828030"/>
                    <a:pt x="3189859" y="5824601"/>
                    <a:pt x="3106928" y="5789041"/>
                  </a:cubicBezTo>
                  <a:cubicBezTo>
                    <a:pt x="3071114" y="5771134"/>
                    <a:pt x="3036697" y="5855970"/>
                    <a:pt x="2982595" y="5846445"/>
                  </a:cubicBezTo>
                  <a:cubicBezTo>
                    <a:pt x="2965577" y="5839968"/>
                    <a:pt x="2889885" y="5805043"/>
                    <a:pt x="2823718" y="5834380"/>
                  </a:cubicBezTo>
                  <a:cubicBezTo>
                    <a:pt x="2827782" y="5855335"/>
                    <a:pt x="2752598" y="5819267"/>
                    <a:pt x="2724785" y="5893943"/>
                  </a:cubicBezTo>
                  <a:cubicBezTo>
                    <a:pt x="2668905" y="5851906"/>
                    <a:pt x="2762631" y="5855208"/>
                    <a:pt x="2618486" y="5876925"/>
                  </a:cubicBezTo>
                  <a:cubicBezTo>
                    <a:pt x="2623058" y="5847969"/>
                    <a:pt x="2555113" y="6012688"/>
                    <a:pt x="2439416" y="6001258"/>
                  </a:cubicBezTo>
                  <a:cubicBezTo>
                    <a:pt x="2384806" y="6023102"/>
                    <a:pt x="2264537" y="5937377"/>
                    <a:pt x="2210562" y="6047232"/>
                  </a:cubicBezTo>
                  <a:cubicBezTo>
                    <a:pt x="2215896" y="6017006"/>
                    <a:pt x="2133219" y="5935853"/>
                    <a:pt x="1963801" y="5988939"/>
                  </a:cubicBezTo>
                  <a:cubicBezTo>
                    <a:pt x="1862582" y="6067171"/>
                    <a:pt x="1789684" y="5874512"/>
                    <a:pt x="1517777" y="6056884"/>
                  </a:cubicBezTo>
                  <a:cubicBezTo>
                    <a:pt x="1440434" y="6109462"/>
                    <a:pt x="1359154" y="6112256"/>
                    <a:pt x="1249553" y="6180074"/>
                  </a:cubicBezTo>
                  <a:cubicBezTo>
                    <a:pt x="1186180" y="6235954"/>
                    <a:pt x="996315" y="6358255"/>
                    <a:pt x="911098" y="6290310"/>
                  </a:cubicBezTo>
                  <a:cubicBezTo>
                    <a:pt x="818134" y="6316599"/>
                    <a:pt x="807593" y="6252845"/>
                    <a:pt x="734187" y="6226175"/>
                  </a:cubicBezTo>
                  <a:cubicBezTo>
                    <a:pt x="647446" y="6290818"/>
                    <a:pt x="539623" y="6225159"/>
                    <a:pt x="416179" y="6347714"/>
                  </a:cubicBezTo>
                  <a:cubicBezTo>
                    <a:pt x="358775" y="6316853"/>
                    <a:pt x="230759" y="6339205"/>
                    <a:pt x="111252" y="6320536"/>
                  </a:cubicBezTo>
                  <a:cubicBezTo>
                    <a:pt x="63500" y="4554347"/>
                    <a:pt x="106172" y="2072005"/>
                    <a:pt x="99060" y="57912"/>
                  </a:cubicBezTo>
                  <a:cubicBezTo>
                    <a:pt x="0" y="0"/>
                    <a:pt x="387350" y="26924"/>
                    <a:pt x="485648" y="28448"/>
                  </a:cubicBezTo>
                  <a:cubicBezTo>
                    <a:pt x="832993" y="22479"/>
                    <a:pt x="1213739" y="20320"/>
                    <a:pt x="1592834" y="28321"/>
                  </a:cubicBezTo>
                  <a:cubicBezTo>
                    <a:pt x="2881122" y="6858"/>
                    <a:pt x="4462018" y="51181"/>
                    <a:pt x="5709793" y="11684"/>
                  </a:cubicBezTo>
                  <a:cubicBezTo>
                    <a:pt x="5819775" y="1368298"/>
                    <a:pt x="5671185" y="2970403"/>
                    <a:pt x="5761228" y="4349877"/>
                  </a:cubicBezTo>
                  <a:cubicBezTo>
                    <a:pt x="5636133" y="4620260"/>
                    <a:pt x="5938393" y="4553331"/>
                    <a:pt x="5522341" y="4721987"/>
                  </a:cubicBezTo>
                  <a:close/>
                </a:path>
              </a:pathLst>
            </a:custGeom>
            <a:blipFill>
              <a:blip r:embed="rId5"/>
              <a:stretch>
                <a:fillRect l="-2007" t="0" r="-2007" b="-3516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842377" y="1452989"/>
            <a:ext cx="16603247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>
                <a:solidFill>
                  <a:srgbClr val="000000"/>
                </a:solidFill>
                <a:latin typeface="Bodoni FLF"/>
                <a:ea typeface="Bodoni FLF"/>
                <a:cs typeface="Bodoni FLF"/>
                <a:sym typeface="Bodoni FLF"/>
              </a:rPr>
              <a:t>CONCLUSIONES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24441" y="2897868"/>
            <a:ext cx="8373601" cy="4777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b="true" sz="390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EL FASCISMO FUE UNO DE LOS SISTEMAS TOTALITARIOS Y ABSOLUTISTAS MAS IMPORTANTE DE TODOS LOS TIEMPOS. YA QUE FORMÓ UN ANTES Y UN DESPUÉS EN LA HISTORIA DE EUROPA Y DE LA HUMANIDAD EN GENERAL.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534387" y="7458058"/>
            <a:ext cx="3567202" cy="1448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2"/>
              </a:lnSpc>
              <a:spcBef>
                <a:spcPct val="0"/>
              </a:spcBef>
            </a:pPr>
            <a:r>
              <a:rPr lang="en-US" sz="2701">
                <a:solidFill>
                  <a:srgbClr val="000000"/>
                </a:solidFill>
                <a:latin typeface="Bodoni FLF"/>
                <a:ea typeface="Bodoni FLF"/>
                <a:cs typeface="Bodoni FLF"/>
                <a:sym typeface="Bodoni FLF"/>
              </a:rPr>
              <a:t>ADOLF HITLER Y BENITO MUSSOLINI, 1940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3002100"/>
          </a:xfrm>
          <a:custGeom>
            <a:avLst/>
            <a:gdLst/>
            <a:ahLst/>
            <a:cxnLst/>
            <a:rect r="r" b="b" t="t" l="l"/>
            <a:pathLst>
              <a:path h="13002100" w="18288000">
                <a:moveTo>
                  <a:pt x="0" y="0"/>
                </a:moveTo>
                <a:lnTo>
                  <a:pt x="18288000" y="0"/>
                </a:lnTo>
                <a:lnTo>
                  <a:pt x="18288000" y="13002100"/>
                </a:lnTo>
                <a:lnTo>
                  <a:pt x="0" y="13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569357"/>
            <a:ext cx="16230600" cy="3796964"/>
          </a:xfrm>
          <a:custGeom>
            <a:avLst/>
            <a:gdLst/>
            <a:ahLst/>
            <a:cxnLst/>
            <a:rect r="r" b="b" t="t" l="l"/>
            <a:pathLst>
              <a:path h="3796964" w="16230600">
                <a:moveTo>
                  <a:pt x="0" y="0"/>
                </a:moveTo>
                <a:lnTo>
                  <a:pt x="16230600" y="0"/>
                </a:lnTo>
                <a:lnTo>
                  <a:pt x="16230600" y="3796964"/>
                </a:lnTo>
                <a:lnTo>
                  <a:pt x="0" y="3796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6372" r="0" b="-89288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259016" y="3435664"/>
            <a:ext cx="11769967" cy="3930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99"/>
              </a:lnSpc>
            </a:pPr>
            <a:r>
              <a:rPr lang="en-US" sz="10999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GRACIAS POR SU ATENCIÓN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272115" y="0"/>
            <a:ext cx="40832231" cy="10287000"/>
            <a:chOff x="0" y="0"/>
            <a:chExt cx="54442974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8147658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6295316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8206" r="0" b="-1820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18821" y="1028700"/>
            <a:ext cx="2843313" cy="2781277"/>
          </a:xfrm>
          <a:custGeom>
            <a:avLst/>
            <a:gdLst/>
            <a:ahLst/>
            <a:cxnLst/>
            <a:rect r="r" b="b" t="t" l="l"/>
            <a:pathLst>
              <a:path h="2781277" w="2843313">
                <a:moveTo>
                  <a:pt x="0" y="0"/>
                </a:moveTo>
                <a:lnTo>
                  <a:pt x="2843313" y="0"/>
                </a:lnTo>
                <a:lnTo>
                  <a:pt x="2843313" y="2781277"/>
                </a:lnTo>
                <a:lnTo>
                  <a:pt x="0" y="2781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08346" y="1326015"/>
            <a:ext cx="3124960" cy="3133487"/>
          </a:xfrm>
          <a:custGeom>
            <a:avLst/>
            <a:gdLst/>
            <a:ahLst/>
            <a:cxnLst/>
            <a:rect r="r" b="b" t="t" l="l"/>
            <a:pathLst>
              <a:path h="3133487" w="3124960">
                <a:moveTo>
                  <a:pt x="0" y="0"/>
                </a:moveTo>
                <a:lnTo>
                  <a:pt x="3124960" y="0"/>
                </a:lnTo>
                <a:lnTo>
                  <a:pt x="3124960" y="3133486"/>
                </a:lnTo>
                <a:lnTo>
                  <a:pt x="0" y="3133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871402" y="2913184"/>
            <a:ext cx="8545197" cy="2569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b="true" sz="7200">
                <a:solidFill>
                  <a:srgbClr val="350B0B"/>
                </a:solidFill>
                <a:latin typeface="Poppins Bold"/>
                <a:ea typeface="Poppins Bold"/>
                <a:cs typeface="Poppins Bold"/>
                <a:sym typeface="Poppins Bold"/>
              </a:rPr>
              <a:t>Sergio Armando Cortez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38421" y="1566216"/>
            <a:ext cx="11769967" cy="1477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PROFESOR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20175" y="5970586"/>
            <a:ext cx="14447651" cy="1574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b="true">
                <a:solidFill>
                  <a:srgbClr val="350B0B"/>
                </a:solidFill>
                <a:latin typeface="Poppins Bold"/>
                <a:ea typeface="Poppins Bold"/>
                <a:cs typeface="Poppins Bold"/>
                <a:sym typeface="Poppins Bold"/>
              </a:rPr>
              <a:t>Institución. </a:t>
            </a:r>
          </a:p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b="true" sz="4399">
                <a:solidFill>
                  <a:srgbClr val="350B0B"/>
                </a:solidFill>
                <a:latin typeface="Poppins Bold"/>
                <a:ea typeface="Poppins Bold"/>
                <a:cs typeface="Poppins Bold"/>
                <a:sym typeface="Poppins Bold"/>
              </a:rPr>
              <a:t>Instituto de Negocios E Inovación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272115" y="0"/>
            <a:ext cx="40832231" cy="10287000"/>
            <a:chOff x="0" y="0"/>
            <a:chExt cx="54442974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8147658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6295316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819374" y="1028700"/>
            <a:ext cx="17231467" cy="8229600"/>
          </a:xfrm>
          <a:custGeom>
            <a:avLst/>
            <a:gdLst/>
            <a:ahLst/>
            <a:cxnLst/>
            <a:rect r="r" b="b" t="t" l="l"/>
            <a:pathLst>
              <a:path h="8229600" w="17231467">
                <a:moveTo>
                  <a:pt x="0" y="0"/>
                </a:moveTo>
                <a:lnTo>
                  <a:pt x="17231467" y="0"/>
                </a:lnTo>
                <a:lnTo>
                  <a:pt x="172314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11" r="0" b="-2241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19374" y="771676"/>
            <a:ext cx="2098514" cy="2158965"/>
          </a:xfrm>
          <a:custGeom>
            <a:avLst/>
            <a:gdLst/>
            <a:ahLst/>
            <a:cxnLst/>
            <a:rect r="r" b="b" t="t" l="l"/>
            <a:pathLst>
              <a:path h="2158965" w="2098514">
                <a:moveTo>
                  <a:pt x="0" y="0"/>
                </a:moveTo>
                <a:lnTo>
                  <a:pt x="2098513" y="0"/>
                </a:lnTo>
                <a:lnTo>
                  <a:pt x="2098513" y="2158965"/>
                </a:lnTo>
                <a:lnTo>
                  <a:pt x="0" y="21589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269012" y="2930641"/>
            <a:ext cx="4201100" cy="4932784"/>
            <a:chOff x="0" y="0"/>
            <a:chExt cx="692237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92237" cy="812800"/>
            </a:xfrm>
            <a:custGeom>
              <a:avLst/>
              <a:gdLst/>
              <a:ahLst/>
              <a:cxnLst/>
              <a:rect r="r" b="b" t="t" l="l"/>
              <a:pathLst>
                <a:path h="812800" w="692237">
                  <a:moveTo>
                    <a:pt x="346118" y="0"/>
                  </a:moveTo>
                  <a:cubicBezTo>
                    <a:pt x="154962" y="0"/>
                    <a:pt x="0" y="181951"/>
                    <a:pt x="0" y="406400"/>
                  </a:cubicBezTo>
                  <a:cubicBezTo>
                    <a:pt x="0" y="630849"/>
                    <a:pt x="154962" y="812800"/>
                    <a:pt x="346118" y="812800"/>
                  </a:cubicBezTo>
                  <a:cubicBezTo>
                    <a:pt x="537274" y="812800"/>
                    <a:pt x="692237" y="630849"/>
                    <a:pt x="692237" y="406400"/>
                  </a:cubicBezTo>
                  <a:cubicBezTo>
                    <a:pt x="692237" y="181951"/>
                    <a:pt x="537274" y="0"/>
                    <a:pt x="346118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1790" r="0" b="-179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259016" y="1696201"/>
            <a:ext cx="11769967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INDICE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06057" y="3517582"/>
            <a:ext cx="14875886" cy="490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¿Cómo surgió?</a:t>
            </a:r>
          </a:p>
          <a:p>
            <a:pPr algn="just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Causas y consecuencias </a:t>
            </a:r>
          </a:p>
          <a:p>
            <a:pPr algn="just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¿Quién lo representó? </a:t>
            </a:r>
          </a:p>
          <a:p>
            <a:pPr algn="just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¿ Dónde y cuándo pasó?</a:t>
            </a:r>
          </a:p>
          <a:p>
            <a:pPr algn="just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¿Con qué objetivo surgió?</a:t>
            </a:r>
          </a:p>
          <a:p>
            <a:pPr algn="just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imágenes</a:t>
            </a:r>
          </a:p>
          <a:p>
            <a:pPr algn="just"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Conclusiones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272115" y="0"/>
            <a:ext cx="40832231" cy="10287000"/>
            <a:chOff x="0" y="0"/>
            <a:chExt cx="54442974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8147658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6295316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2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50304" y="1028700"/>
            <a:ext cx="17043074" cy="8229600"/>
          </a:xfrm>
          <a:custGeom>
            <a:avLst/>
            <a:gdLst/>
            <a:ahLst/>
            <a:cxnLst/>
            <a:rect r="r" b="b" t="t" l="l"/>
            <a:pathLst>
              <a:path h="8229600" w="17043074">
                <a:moveTo>
                  <a:pt x="0" y="0"/>
                </a:moveTo>
                <a:lnTo>
                  <a:pt x="17043074" y="0"/>
                </a:lnTo>
                <a:lnTo>
                  <a:pt x="170430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159" r="-3545" b="-2415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859225">
            <a:off x="201727" y="398606"/>
            <a:ext cx="2855563" cy="1806934"/>
          </a:xfrm>
          <a:custGeom>
            <a:avLst/>
            <a:gdLst/>
            <a:ahLst/>
            <a:cxnLst/>
            <a:rect r="r" b="b" t="t" l="l"/>
            <a:pathLst>
              <a:path h="1806934" w="2855563">
                <a:moveTo>
                  <a:pt x="0" y="0"/>
                </a:moveTo>
                <a:lnTo>
                  <a:pt x="2855563" y="0"/>
                </a:lnTo>
                <a:lnTo>
                  <a:pt x="2855563" y="1806935"/>
                </a:lnTo>
                <a:lnTo>
                  <a:pt x="0" y="18069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508927" y="5421943"/>
            <a:ext cx="5704224" cy="4605374"/>
            <a:chOff x="0" y="0"/>
            <a:chExt cx="741390" cy="5985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1390" cy="598570"/>
            </a:xfrm>
            <a:custGeom>
              <a:avLst/>
              <a:gdLst/>
              <a:ahLst/>
              <a:cxnLst/>
              <a:rect r="r" b="b" t="t" l="l"/>
              <a:pathLst>
                <a:path h="598570" w="741390">
                  <a:moveTo>
                    <a:pt x="370695" y="0"/>
                  </a:moveTo>
                  <a:lnTo>
                    <a:pt x="741390" y="299285"/>
                  </a:lnTo>
                  <a:lnTo>
                    <a:pt x="370695" y="598570"/>
                  </a:lnTo>
                  <a:lnTo>
                    <a:pt x="0" y="299285"/>
                  </a:lnTo>
                  <a:lnTo>
                    <a:pt x="370695" y="0"/>
                  </a:lnTo>
                  <a:close/>
                </a:path>
              </a:pathLst>
            </a:custGeom>
            <a:blipFill>
              <a:blip r:embed="rId7"/>
              <a:stretch>
                <a:fillRect l="-4272" t="0" r="-4272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286858" y="932815"/>
            <a:ext cx="11769967" cy="245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¿CÓMO SURGIÓ EL FASCISMO?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183425"/>
            <a:ext cx="16664678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EL Fascismo surgio principalmente tras la primera mundial al reaccionar ante grupos nacionalistas contra la revolución de Octubre de 1917 en Rusia pues gracias a las luchas sindicales de trabajadores y bracero culminaron el bendito rosso y en parte también a la sociedad liberal demócrata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4485466" y="329316"/>
            <a:ext cx="3566778" cy="1925569"/>
          </a:xfrm>
          <a:custGeom>
            <a:avLst/>
            <a:gdLst/>
            <a:ahLst/>
            <a:cxnLst/>
            <a:rect r="r" b="b" t="t" l="l"/>
            <a:pathLst>
              <a:path h="1925569" w="3566778">
                <a:moveTo>
                  <a:pt x="0" y="0"/>
                </a:moveTo>
                <a:lnTo>
                  <a:pt x="3566777" y="0"/>
                </a:lnTo>
                <a:lnTo>
                  <a:pt x="3566777" y="1925569"/>
                </a:lnTo>
                <a:lnTo>
                  <a:pt x="0" y="19255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035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272115" y="0"/>
            <a:ext cx="40832231" cy="10287000"/>
            <a:chOff x="0" y="0"/>
            <a:chExt cx="54442974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8147658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6295316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22455" y="1028700"/>
            <a:ext cx="17231467" cy="8229600"/>
          </a:xfrm>
          <a:custGeom>
            <a:avLst/>
            <a:gdLst/>
            <a:ahLst/>
            <a:cxnLst/>
            <a:rect r="r" b="b" t="t" l="l"/>
            <a:pathLst>
              <a:path h="8229600" w="17231467">
                <a:moveTo>
                  <a:pt x="0" y="0"/>
                </a:moveTo>
                <a:lnTo>
                  <a:pt x="17231467" y="0"/>
                </a:lnTo>
                <a:lnTo>
                  <a:pt x="172314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11" r="0" b="-22411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53205" y="838200"/>
            <a:ext cx="11769967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CAUSAS Y CONSECUENCIAS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-623527">
            <a:off x="798816" y="793140"/>
            <a:ext cx="4218311" cy="1761145"/>
          </a:xfrm>
          <a:custGeom>
            <a:avLst/>
            <a:gdLst/>
            <a:ahLst/>
            <a:cxnLst/>
            <a:rect r="r" b="b" t="t" l="l"/>
            <a:pathLst>
              <a:path h="1761145" w="4218311">
                <a:moveTo>
                  <a:pt x="4218311" y="0"/>
                </a:moveTo>
                <a:lnTo>
                  <a:pt x="0" y="0"/>
                </a:lnTo>
                <a:lnTo>
                  <a:pt x="0" y="1761145"/>
                </a:lnTo>
                <a:lnTo>
                  <a:pt x="4218311" y="1761145"/>
                </a:lnTo>
                <a:lnTo>
                  <a:pt x="4218311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348392" y="3104661"/>
            <a:ext cx="5246370" cy="524637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 l="-16889" t="0" r="-16889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-2480842" y="2392191"/>
            <a:ext cx="11769967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60"/>
              </a:lnSpc>
              <a:spcBef>
                <a:spcPct val="0"/>
              </a:spcBef>
            </a:pPr>
            <a:r>
              <a:rPr lang="en-US" sz="6900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CAUSAS: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521529" y="3139440"/>
            <a:ext cx="6737771" cy="911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CONSECUENCIAS 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3402476"/>
            <a:ext cx="5206108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000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El surgimiento de la primera guerra mundial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27072" y="5076653"/>
            <a:ext cx="4862959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000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El tratado de versalles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27072" y="5684031"/>
            <a:ext cx="402282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000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Crisis economicas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31781" y="1992630"/>
            <a:ext cx="9525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127072" y="6474606"/>
            <a:ext cx="5497745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000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El auge de los nacionalistas en Alemania e Italia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499750" y="3993514"/>
            <a:ext cx="6251902" cy="1362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2" indent="-280671" lvl="1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600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Galvanizo un creciente movimiento nacionalista en Europa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499750" y="5626246"/>
            <a:ext cx="5759550" cy="90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2" indent="-280671" lvl="1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600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Inicio la revolución bolchevique en 1917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499750" y="6798456"/>
            <a:ext cx="6145576" cy="1362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2" indent="-280671" lvl="1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600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Inicio luchas sindicales de trabajadores y bracero que culminaron en el bendito rosso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272115" y="0"/>
            <a:ext cx="40832231" cy="10287000"/>
            <a:chOff x="0" y="0"/>
            <a:chExt cx="54442974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8147658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6295316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528266" y="1165599"/>
            <a:ext cx="17231467" cy="8229600"/>
          </a:xfrm>
          <a:custGeom>
            <a:avLst/>
            <a:gdLst/>
            <a:ahLst/>
            <a:cxnLst/>
            <a:rect r="r" b="b" t="t" l="l"/>
            <a:pathLst>
              <a:path h="8229600" w="17231467">
                <a:moveTo>
                  <a:pt x="0" y="0"/>
                </a:moveTo>
                <a:lnTo>
                  <a:pt x="17231468" y="0"/>
                </a:lnTo>
                <a:lnTo>
                  <a:pt x="172314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11" r="0" b="-2241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847423">
            <a:off x="593419" y="-151617"/>
            <a:ext cx="2753711" cy="2360634"/>
          </a:xfrm>
          <a:custGeom>
            <a:avLst/>
            <a:gdLst/>
            <a:ahLst/>
            <a:cxnLst/>
            <a:rect r="r" b="b" t="t" l="l"/>
            <a:pathLst>
              <a:path h="2360634" w="2753711">
                <a:moveTo>
                  <a:pt x="0" y="0"/>
                </a:moveTo>
                <a:lnTo>
                  <a:pt x="2753711" y="0"/>
                </a:lnTo>
                <a:lnTo>
                  <a:pt x="2753711" y="2360634"/>
                </a:lnTo>
                <a:lnTo>
                  <a:pt x="0" y="2360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18704" y="65915"/>
            <a:ext cx="3530210" cy="1925569"/>
          </a:xfrm>
          <a:custGeom>
            <a:avLst/>
            <a:gdLst/>
            <a:ahLst/>
            <a:cxnLst/>
            <a:rect r="r" b="b" t="t" l="l"/>
            <a:pathLst>
              <a:path h="1925569" w="3530210">
                <a:moveTo>
                  <a:pt x="0" y="0"/>
                </a:moveTo>
                <a:lnTo>
                  <a:pt x="3530210" y="0"/>
                </a:lnTo>
                <a:lnTo>
                  <a:pt x="3530210" y="1925570"/>
                </a:lnTo>
                <a:lnTo>
                  <a:pt x="0" y="19255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1260463" y="2896278"/>
            <a:ext cx="4193598" cy="5246370"/>
            <a:chOff x="0" y="0"/>
            <a:chExt cx="15227300" cy="190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944032" y="1334822"/>
              <a:ext cx="13606916" cy="16933143"/>
            </a:xfrm>
            <a:custGeom>
              <a:avLst/>
              <a:gdLst/>
              <a:ahLst/>
              <a:cxnLst/>
              <a:rect r="r" b="b" t="t" l="l"/>
              <a:pathLst>
                <a:path h="16933143" w="13606916">
                  <a:moveTo>
                    <a:pt x="13372024" y="16933144"/>
                  </a:moveTo>
                  <a:lnTo>
                    <a:pt x="0" y="16933144"/>
                  </a:lnTo>
                  <a:lnTo>
                    <a:pt x="0" y="3963789"/>
                  </a:lnTo>
                  <a:lnTo>
                    <a:pt x="3070363" y="104861"/>
                  </a:lnTo>
                  <a:lnTo>
                    <a:pt x="9999657" y="0"/>
                  </a:lnTo>
                  <a:lnTo>
                    <a:pt x="11721831" y="784042"/>
                  </a:lnTo>
                  <a:lnTo>
                    <a:pt x="13606915" y="5926809"/>
                  </a:lnTo>
                  <a:close/>
                </a:path>
              </a:pathLst>
            </a:custGeom>
            <a:blipFill>
              <a:blip r:embed="rId8"/>
              <a:stretch>
                <a:fillRect l="0" t="-4977" r="0" b="-4977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2273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5227300">
                  <a:moveTo>
                    <a:pt x="0" y="0"/>
                  </a:moveTo>
                  <a:lnTo>
                    <a:pt x="15227300" y="0"/>
                  </a:lnTo>
                  <a:lnTo>
                    <a:pt x="152273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9"/>
              <a:stretch>
                <a:fillRect l="0" t="-272" r="0" b="-272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813818" y="3218087"/>
            <a:ext cx="8623652" cy="5305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266"/>
              </a:lnSpc>
              <a:spcBef>
                <a:spcPct val="0"/>
              </a:spcBef>
            </a:pPr>
            <a:r>
              <a:rPr lang="en-US" b="true" sz="3761" strike="noStrike" u="none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El fascismo Italiano, es la ideología y movimiento político encabezado por Benito Mussolini, quien creía que mediante un gobierno totalitario se debería seguir el camino hacia el progreso, por lo que sus pensamientos y acciones fueron radicales.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59016" y="1661838"/>
            <a:ext cx="11769967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¿ QUIEN LO REPRESENTO 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272115" y="0"/>
            <a:ext cx="40832231" cy="10287000"/>
            <a:chOff x="0" y="0"/>
            <a:chExt cx="54442974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8147658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6295316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22455" y="1028700"/>
            <a:ext cx="17231467" cy="8229600"/>
          </a:xfrm>
          <a:custGeom>
            <a:avLst/>
            <a:gdLst/>
            <a:ahLst/>
            <a:cxnLst/>
            <a:rect r="r" b="b" t="t" l="l"/>
            <a:pathLst>
              <a:path h="8229600" w="17231467">
                <a:moveTo>
                  <a:pt x="0" y="0"/>
                </a:moveTo>
                <a:lnTo>
                  <a:pt x="17231467" y="0"/>
                </a:lnTo>
                <a:lnTo>
                  <a:pt x="172314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11" r="0" b="-2241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043504">
            <a:off x="90498" y="710926"/>
            <a:ext cx="2741979" cy="2363088"/>
          </a:xfrm>
          <a:custGeom>
            <a:avLst/>
            <a:gdLst/>
            <a:ahLst/>
            <a:cxnLst/>
            <a:rect r="r" b="b" t="t" l="l"/>
            <a:pathLst>
              <a:path h="2363088" w="2741979">
                <a:moveTo>
                  <a:pt x="0" y="0"/>
                </a:moveTo>
                <a:lnTo>
                  <a:pt x="2741979" y="0"/>
                </a:lnTo>
                <a:lnTo>
                  <a:pt x="2741979" y="2363088"/>
                </a:lnTo>
                <a:lnTo>
                  <a:pt x="0" y="236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028984" y="1028700"/>
            <a:ext cx="2460954" cy="2407261"/>
          </a:xfrm>
          <a:custGeom>
            <a:avLst/>
            <a:gdLst/>
            <a:ahLst/>
            <a:cxnLst/>
            <a:rect r="r" b="b" t="t" l="l"/>
            <a:pathLst>
              <a:path h="2407261" w="2460954">
                <a:moveTo>
                  <a:pt x="0" y="0"/>
                </a:moveTo>
                <a:lnTo>
                  <a:pt x="2460954" y="0"/>
                </a:lnTo>
                <a:lnTo>
                  <a:pt x="2460954" y="2407261"/>
                </a:lnTo>
                <a:lnTo>
                  <a:pt x="0" y="240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427603" y="3435961"/>
            <a:ext cx="5535164" cy="4744236"/>
            <a:chOff x="0" y="0"/>
            <a:chExt cx="6339713" cy="543382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89154" y="-107061"/>
              <a:ext cx="6806057" cy="5669788"/>
            </a:xfrm>
            <a:custGeom>
              <a:avLst/>
              <a:gdLst/>
              <a:ahLst/>
              <a:cxnLst/>
              <a:rect r="r" b="b" t="t" l="l"/>
              <a:pathLst>
                <a:path h="5669788" w="6806057">
                  <a:moveTo>
                    <a:pt x="5290566" y="5437124"/>
                  </a:moveTo>
                  <a:cubicBezTo>
                    <a:pt x="5011674" y="5539486"/>
                    <a:pt x="4777232" y="5415153"/>
                    <a:pt x="4531233" y="5525135"/>
                  </a:cubicBezTo>
                  <a:cubicBezTo>
                    <a:pt x="4512056" y="5584571"/>
                    <a:pt x="4359783" y="5417058"/>
                    <a:pt x="4172712" y="5479542"/>
                  </a:cubicBezTo>
                  <a:cubicBezTo>
                    <a:pt x="3915410" y="5422519"/>
                    <a:pt x="3472815" y="5531104"/>
                    <a:pt x="3219196" y="5430520"/>
                  </a:cubicBezTo>
                  <a:cubicBezTo>
                    <a:pt x="2840482" y="5248910"/>
                    <a:pt x="2390140" y="5282946"/>
                    <a:pt x="1966087" y="5270881"/>
                  </a:cubicBezTo>
                  <a:cubicBezTo>
                    <a:pt x="1430782" y="5056759"/>
                    <a:pt x="975360" y="5005832"/>
                    <a:pt x="450596" y="4811014"/>
                  </a:cubicBezTo>
                  <a:cubicBezTo>
                    <a:pt x="0" y="4736338"/>
                    <a:pt x="131064" y="5072380"/>
                    <a:pt x="102362" y="3883152"/>
                  </a:cubicBezTo>
                  <a:cubicBezTo>
                    <a:pt x="104775" y="2663571"/>
                    <a:pt x="114300" y="1529334"/>
                    <a:pt x="89154" y="190500"/>
                  </a:cubicBezTo>
                  <a:cubicBezTo>
                    <a:pt x="201930" y="153543"/>
                    <a:pt x="398272" y="204216"/>
                    <a:pt x="626110" y="229235"/>
                  </a:cubicBezTo>
                  <a:cubicBezTo>
                    <a:pt x="815721" y="204216"/>
                    <a:pt x="1116203" y="126873"/>
                    <a:pt x="1370330" y="150114"/>
                  </a:cubicBezTo>
                  <a:cubicBezTo>
                    <a:pt x="1336675" y="129159"/>
                    <a:pt x="1628394" y="131699"/>
                    <a:pt x="1766951" y="149225"/>
                  </a:cubicBezTo>
                  <a:cubicBezTo>
                    <a:pt x="2131187" y="0"/>
                    <a:pt x="2096008" y="294386"/>
                    <a:pt x="2416556" y="307975"/>
                  </a:cubicBezTo>
                  <a:cubicBezTo>
                    <a:pt x="2410587" y="384175"/>
                    <a:pt x="2732024" y="257429"/>
                    <a:pt x="2784221" y="421767"/>
                  </a:cubicBezTo>
                  <a:cubicBezTo>
                    <a:pt x="3048000" y="477393"/>
                    <a:pt x="3190494" y="852170"/>
                    <a:pt x="3487293" y="931672"/>
                  </a:cubicBezTo>
                  <a:cubicBezTo>
                    <a:pt x="3508756" y="972058"/>
                    <a:pt x="3714623" y="885825"/>
                    <a:pt x="3993515" y="1011047"/>
                  </a:cubicBezTo>
                  <a:cubicBezTo>
                    <a:pt x="4692523" y="989584"/>
                    <a:pt x="5601208" y="993648"/>
                    <a:pt x="6395974" y="994283"/>
                  </a:cubicBezTo>
                  <a:cubicBezTo>
                    <a:pt x="6452616" y="2355596"/>
                    <a:pt x="6371082" y="3700653"/>
                    <a:pt x="6428867" y="5103876"/>
                  </a:cubicBezTo>
                  <a:cubicBezTo>
                    <a:pt x="6310376" y="5669788"/>
                    <a:pt x="6806057" y="5571363"/>
                    <a:pt x="5290566" y="5437124"/>
                  </a:cubicBezTo>
                  <a:close/>
                </a:path>
              </a:pathLst>
            </a:custGeom>
            <a:blipFill>
              <a:blip r:embed="rId10"/>
              <a:stretch>
                <a:fillRect l="-8805" t="0" r="-8805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633945" y="3572471"/>
            <a:ext cx="8064763" cy="397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99"/>
              </a:lnSpc>
            </a:pPr>
            <a:r>
              <a:rPr lang="en-US" sz="3785" b="true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Inicio en Italia, fue gobernado por un régimen sustentado que fue creciendo y tomando forma de 1922 a 1933 naciendo cuando las naciones estaban en épocas de guerras y conflictos armados.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259016" y="1701970"/>
            <a:ext cx="11769967" cy="1250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¿DONDE Y CUANDO PASO?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272115" y="0"/>
            <a:ext cx="40832231" cy="10287000"/>
            <a:chOff x="0" y="0"/>
            <a:chExt cx="54442974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8147658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6295316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22455" y="1028700"/>
            <a:ext cx="17231467" cy="8229600"/>
          </a:xfrm>
          <a:custGeom>
            <a:avLst/>
            <a:gdLst/>
            <a:ahLst/>
            <a:cxnLst/>
            <a:rect r="r" b="b" t="t" l="l"/>
            <a:pathLst>
              <a:path h="8229600" w="17231467">
                <a:moveTo>
                  <a:pt x="0" y="0"/>
                </a:moveTo>
                <a:lnTo>
                  <a:pt x="17231467" y="0"/>
                </a:lnTo>
                <a:lnTo>
                  <a:pt x="172314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11" r="0" b="-2241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847423">
            <a:off x="593419" y="-151617"/>
            <a:ext cx="2753711" cy="2360634"/>
          </a:xfrm>
          <a:custGeom>
            <a:avLst/>
            <a:gdLst/>
            <a:ahLst/>
            <a:cxnLst/>
            <a:rect r="r" b="b" t="t" l="l"/>
            <a:pathLst>
              <a:path h="2360634" w="2753711">
                <a:moveTo>
                  <a:pt x="0" y="0"/>
                </a:moveTo>
                <a:lnTo>
                  <a:pt x="2753711" y="0"/>
                </a:lnTo>
                <a:lnTo>
                  <a:pt x="2753711" y="2360634"/>
                </a:lnTo>
                <a:lnTo>
                  <a:pt x="0" y="2360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9436004" y="3111405"/>
            <a:ext cx="7121769" cy="5246370"/>
            <a:chOff x="0" y="0"/>
            <a:chExt cx="19050000" cy="14033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169582" y="1014439"/>
              <a:ext cx="16710835" cy="12004622"/>
            </a:xfrm>
            <a:custGeom>
              <a:avLst/>
              <a:gdLst/>
              <a:ahLst/>
              <a:cxnLst/>
              <a:rect r="r" b="b" t="t" l="l"/>
              <a:pathLst>
                <a:path h="12004622" w="16710835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7"/>
              <a:stretch>
                <a:fillRect l="0" t="-2066" r="0" b="-2066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050000" cy="14033500"/>
            </a:xfrm>
            <a:custGeom>
              <a:avLst/>
              <a:gdLst/>
              <a:ahLst/>
              <a:cxnLst/>
              <a:rect r="r" b="b" t="t" l="l"/>
              <a:pathLst>
                <a:path h="140335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8"/>
              <a:stretch>
                <a:fillRect l="0" t="-226" r="0" b="-226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876300" y="1876965"/>
            <a:ext cx="16535400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¿CON QUÉ OBJETIVO SURGIÓ?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70274" y="3044730"/>
            <a:ext cx="7267914" cy="718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1._ surgió por la primera guerra mundial.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2._ Surgió con la culminación de la sociedad demócrata.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350B0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3._ Surgió con la crisis económica y para traer a través de un sistema totalitario dinero a su país.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272115" y="0"/>
            <a:ext cx="40832231" cy="10287000"/>
            <a:chOff x="0" y="0"/>
            <a:chExt cx="54442974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8147658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6295316" y="0"/>
              <a:ext cx="1814765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147658">
                  <a:moveTo>
                    <a:pt x="0" y="0"/>
                  </a:moveTo>
                  <a:lnTo>
                    <a:pt x="18147658" y="0"/>
                  </a:lnTo>
                  <a:lnTo>
                    <a:pt x="1814765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22455" y="1028700"/>
            <a:ext cx="17231467" cy="8229600"/>
          </a:xfrm>
          <a:custGeom>
            <a:avLst/>
            <a:gdLst/>
            <a:ahLst/>
            <a:cxnLst/>
            <a:rect r="r" b="b" t="t" l="l"/>
            <a:pathLst>
              <a:path h="8229600" w="17231467">
                <a:moveTo>
                  <a:pt x="0" y="0"/>
                </a:moveTo>
                <a:lnTo>
                  <a:pt x="17231467" y="0"/>
                </a:lnTo>
                <a:lnTo>
                  <a:pt x="172314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11" r="0" b="-22411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99914" y="3601672"/>
            <a:ext cx="4854052" cy="4790325"/>
            <a:chOff x="0" y="0"/>
            <a:chExt cx="2038442" cy="20116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2540" y="-2540"/>
              <a:ext cx="2040982" cy="2009140"/>
            </a:xfrm>
            <a:custGeom>
              <a:avLst/>
              <a:gdLst/>
              <a:ahLst/>
              <a:cxnLst/>
              <a:rect r="r" b="b" t="t" l="l"/>
              <a:pathLst>
                <a:path h="2009140" w="2040982">
                  <a:moveTo>
                    <a:pt x="2039892" y="1778000"/>
                  </a:moveTo>
                  <a:cubicBezTo>
                    <a:pt x="2038802" y="1276350"/>
                    <a:pt x="2025721" y="598170"/>
                    <a:pt x="2025721" y="97790"/>
                  </a:cubicBezTo>
                  <a:cubicBezTo>
                    <a:pt x="2025721" y="90170"/>
                    <a:pt x="2026811" y="82550"/>
                    <a:pt x="2026811" y="76200"/>
                  </a:cubicBezTo>
                  <a:cubicBezTo>
                    <a:pt x="2025721" y="74930"/>
                    <a:pt x="2024631" y="74930"/>
                    <a:pt x="2023540" y="73660"/>
                  </a:cubicBezTo>
                  <a:cubicBezTo>
                    <a:pt x="2023540" y="73660"/>
                    <a:pt x="2022450" y="74930"/>
                    <a:pt x="2022450" y="76200"/>
                  </a:cubicBezTo>
                  <a:cubicBezTo>
                    <a:pt x="2020270" y="82550"/>
                    <a:pt x="2015910" y="82550"/>
                    <a:pt x="2011550" y="82550"/>
                  </a:cubicBezTo>
                  <a:cubicBezTo>
                    <a:pt x="2006099" y="81280"/>
                    <a:pt x="2000649" y="74930"/>
                    <a:pt x="1994109" y="77470"/>
                  </a:cubicBezTo>
                  <a:cubicBezTo>
                    <a:pt x="1991928" y="78740"/>
                    <a:pt x="1987568" y="76200"/>
                    <a:pt x="1986478" y="73660"/>
                  </a:cubicBezTo>
                  <a:cubicBezTo>
                    <a:pt x="1983208" y="68580"/>
                    <a:pt x="1978847" y="68580"/>
                    <a:pt x="1974487" y="71120"/>
                  </a:cubicBezTo>
                  <a:cubicBezTo>
                    <a:pt x="1972307" y="72390"/>
                    <a:pt x="1970127" y="71120"/>
                    <a:pt x="1967947" y="71120"/>
                  </a:cubicBezTo>
                  <a:cubicBezTo>
                    <a:pt x="1964676" y="71120"/>
                    <a:pt x="1960316" y="69850"/>
                    <a:pt x="1957046" y="68580"/>
                  </a:cubicBezTo>
                  <a:cubicBezTo>
                    <a:pt x="1955956" y="68580"/>
                    <a:pt x="1953776" y="67310"/>
                    <a:pt x="1952686" y="67310"/>
                  </a:cubicBezTo>
                  <a:cubicBezTo>
                    <a:pt x="1949415" y="66040"/>
                    <a:pt x="1946145" y="62230"/>
                    <a:pt x="1942875" y="67310"/>
                  </a:cubicBezTo>
                  <a:cubicBezTo>
                    <a:pt x="1942875" y="67310"/>
                    <a:pt x="1940695" y="67310"/>
                    <a:pt x="1939605" y="66040"/>
                  </a:cubicBezTo>
                  <a:cubicBezTo>
                    <a:pt x="1938515" y="63500"/>
                    <a:pt x="1937425" y="59690"/>
                    <a:pt x="1936335" y="57150"/>
                  </a:cubicBezTo>
                  <a:cubicBezTo>
                    <a:pt x="1934154" y="53340"/>
                    <a:pt x="1934154" y="46990"/>
                    <a:pt x="1930884" y="44450"/>
                  </a:cubicBezTo>
                  <a:cubicBezTo>
                    <a:pt x="1928704" y="43180"/>
                    <a:pt x="1927614" y="41910"/>
                    <a:pt x="1926524" y="39370"/>
                  </a:cubicBezTo>
                  <a:cubicBezTo>
                    <a:pt x="1926524" y="38100"/>
                    <a:pt x="1924344" y="36830"/>
                    <a:pt x="1924344" y="35560"/>
                  </a:cubicBezTo>
                  <a:lnTo>
                    <a:pt x="1921073" y="31750"/>
                  </a:lnTo>
                  <a:cubicBezTo>
                    <a:pt x="1919983" y="29210"/>
                    <a:pt x="1918893" y="25400"/>
                    <a:pt x="1916713" y="24130"/>
                  </a:cubicBezTo>
                  <a:cubicBezTo>
                    <a:pt x="1912353" y="20320"/>
                    <a:pt x="1911263" y="15240"/>
                    <a:pt x="1913443" y="8890"/>
                  </a:cubicBezTo>
                  <a:cubicBezTo>
                    <a:pt x="1910173" y="7620"/>
                    <a:pt x="1907992" y="5080"/>
                    <a:pt x="1904722" y="5080"/>
                  </a:cubicBezTo>
                  <a:cubicBezTo>
                    <a:pt x="1891641" y="6350"/>
                    <a:pt x="1877471" y="8890"/>
                    <a:pt x="1864389" y="10160"/>
                  </a:cubicBezTo>
                  <a:cubicBezTo>
                    <a:pt x="1862209" y="10160"/>
                    <a:pt x="1858939" y="11430"/>
                    <a:pt x="1857849" y="12700"/>
                  </a:cubicBezTo>
                  <a:cubicBezTo>
                    <a:pt x="1849128" y="19050"/>
                    <a:pt x="1840408" y="13970"/>
                    <a:pt x="1831687" y="12700"/>
                  </a:cubicBezTo>
                  <a:cubicBezTo>
                    <a:pt x="1825147" y="12700"/>
                    <a:pt x="1818606" y="8890"/>
                    <a:pt x="1812066" y="7620"/>
                  </a:cubicBezTo>
                  <a:cubicBezTo>
                    <a:pt x="1804435" y="6350"/>
                    <a:pt x="1797895" y="7620"/>
                    <a:pt x="1790264" y="6350"/>
                  </a:cubicBezTo>
                  <a:cubicBezTo>
                    <a:pt x="1789174" y="6350"/>
                    <a:pt x="1788084" y="5080"/>
                    <a:pt x="1786994" y="3810"/>
                  </a:cubicBezTo>
                  <a:cubicBezTo>
                    <a:pt x="1784814" y="0"/>
                    <a:pt x="1780454" y="1270"/>
                    <a:pt x="1778273" y="2540"/>
                  </a:cubicBezTo>
                  <a:cubicBezTo>
                    <a:pt x="1775003" y="5080"/>
                    <a:pt x="1773913" y="8890"/>
                    <a:pt x="1771733" y="12700"/>
                  </a:cubicBezTo>
                  <a:cubicBezTo>
                    <a:pt x="1766283" y="13970"/>
                    <a:pt x="1758652" y="15240"/>
                    <a:pt x="1753202" y="19050"/>
                  </a:cubicBezTo>
                  <a:cubicBezTo>
                    <a:pt x="1748842" y="21590"/>
                    <a:pt x="1746661" y="22860"/>
                    <a:pt x="1743391" y="20320"/>
                  </a:cubicBezTo>
                  <a:lnTo>
                    <a:pt x="1742301" y="21590"/>
                  </a:lnTo>
                  <a:cubicBezTo>
                    <a:pt x="1744481" y="24130"/>
                    <a:pt x="1745571" y="27940"/>
                    <a:pt x="1747751" y="30480"/>
                  </a:cubicBezTo>
                  <a:cubicBezTo>
                    <a:pt x="1744481" y="31750"/>
                    <a:pt x="1740121" y="34290"/>
                    <a:pt x="1737941" y="33020"/>
                  </a:cubicBezTo>
                  <a:cubicBezTo>
                    <a:pt x="1732490" y="31750"/>
                    <a:pt x="1730310" y="34290"/>
                    <a:pt x="1725950" y="36830"/>
                  </a:cubicBezTo>
                  <a:cubicBezTo>
                    <a:pt x="1721590" y="40640"/>
                    <a:pt x="1716139" y="43180"/>
                    <a:pt x="1711779" y="45720"/>
                  </a:cubicBezTo>
                  <a:cubicBezTo>
                    <a:pt x="1710689" y="45720"/>
                    <a:pt x="1709599" y="45720"/>
                    <a:pt x="1708509" y="44450"/>
                  </a:cubicBezTo>
                  <a:cubicBezTo>
                    <a:pt x="1707418" y="44450"/>
                    <a:pt x="1706328" y="43180"/>
                    <a:pt x="1706328" y="43180"/>
                  </a:cubicBezTo>
                  <a:cubicBezTo>
                    <a:pt x="1700878" y="45720"/>
                    <a:pt x="1695428" y="48260"/>
                    <a:pt x="1689977" y="45720"/>
                  </a:cubicBezTo>
                  <a:cubicBezTo>
                    <a:pt x="1688887" y="45720"/>
                    <a:pt x="1688887" y="46990"/>
                    <a:pt x="1687797" y="46990"/>
                  </a:cubicBezTo>
                  <a:cubicBezTo>
                    <a:pt x="1681257" y="49530"/>
                    <a:pt x="1676896" y="58420"/>
                    <a:pt x="1668176" y="58420"/>
                  </a:cubicBezTo>
                  <a:cubicBezTo>
                    <a:pt x="1661635" y="58420"/>
                    <a:pt x="1655095" y="64770"/>
                    <a:pt x="1648554" y="64770"/>
                  </a:cubicBezTo>
                  <a:cubicBezTo>
                    <a:pt x="1640924" y="66040"/>
                    <a:pt x="1634383" y="68580"/>
                    <a:pt x="1627843" y="72390"/>
                  </a:cubicBezTo>
                  <a:cubicBezTo>
                    <a:pt x="1625663" y="73660"/>
                    <a:pt x="1623483" y="73660"/>
                    <a:pt x="1622393" y="73660"/>
                  </a:cubicBezTo>
                  <a:cubicBezTo>
                    <a:pt x="1616942" y="71120"/>
                    <a:pt x="1613672" y="74930"/>
                    <a:pt x="1611492" y="78740"/>
                  </a:cubicBezTo>
                  <a:cubicBezTo>
                    <a:pt x="1606041" y="87630"/>
                    <a:pt x="1597321" y="90170"/>
                    <a:pt x="1589690" y="92710"/>
                  </a:cubicBezTo>
                  <a:cubicBezTo>
                    <a:pt x="1579880" y="95250"/>
                    <a:pt x="1570069" y="96520"/>
                    <a:pt x="1560258" y="97790"/>
                  </a:cubicBezTo>
                  <a:cubicBezTo>
                    <a:pt x="1559168" y="97790"/>
                    <a:pt x="1558078" y="101600"/>
                    <a:pt x="1555898" y="102870"/>
                  </a:cubicBezTo>
                  <a:cubicBezTo>
                    <a:pt x="1554808" y="102870"/>
                    <a:pt x="1553718" y="101600"/>
                    <a:pt x="1553718" y="101600"/>
                  </a:cubicBezTo>
                  <a:cubicBezTo>
                    <a:pt x="1548267" y="109220"/>
                    <a:pt x="1544997" y="120650"/>
                    <a:pt x="1534097" y="119380"/>
                  </a:cubicBezTo>
                  <a:lnTo>
                    <a:pt x="1533006" y="119380"/>
                  </a:lnTo>
                  <a:cubicBezTo>
                    <a:pt x="1524286" y="125730"/>
                    <a:pt x="1515565" y="123190"/>
                    <a:pt x="1507935" y="120650"/>
                  </a:cubicBezTo>
                  <a:cubicBezTo>
                    <a:pt x="1505755" y="120650"/>
                    <a:pt x="1502484" y="118110"/>
                    <a:pt x="1501394" y="115570"/>
                  </a:cubicBezTo>
                  <a:cubicBezTo>
                    <a:pt x="1498124" y="107950"/>
                    <a:pt x="1489403" y="105410"/>
                    <a:pt x="1482863" y="107950"/>
                  </a:cubicBezTo>
                  <a:cubicBezTo>
                    <a:pt x="1477412" y="110490"/>
                    <a:pt x="1471962" y="111760"/>
                    <a:pt x="1466512" y="114300"/>
                  </a:cubicBezTo>
                  <a:cubicBezTo>
                    <a:pt x="1457791" y="116840"/>
                    <a:pt x="1450161" y="118110"/>
                    <a:pt x="1441440" y="113030"/>
                  </a:cubicBezTo>
                  <a:cubicBezTo>
                    <a:pt x="1432719" y="107950"/>
                    <a:pt x="1426179" y="111760"/>
                    <a:pt x="1421819" y="123190"/>
                  </a:cubicBezTo>
                  <a:cubicBezTo>
                    <a:pt x="1418548" y="130810"/>
                    <a:pt x="1409828" y="132080"/>
                    <a:pt x="1404377" y="125730"/>
                  </a:cubicBezTo>
                  <a:cubicBezTo>
                    <a:pt x="1401107" y="121920"/>
                    <a:pt x="1398927" y="123190"/>
                    <a:pt x="1395657" y="125730"/>
                  </a:cubicBezTo>
                  <a:lnTo>
                    <a:pt x="1389116" y="133350"/>
                  </a:lnTo>
                  <a:cubicBezTo>
                    <a:pt x="1388026" y="134620"/>
                    <a:pt x="1385846" y="134620"/>
                    <a:pt x="1384756" y="134620"/>
                  </a:cubicBezTo>
                  <a:lnTo>
                    <a:pt x="1378216" y="134620"/>
                  </a:lnTo>
                  <a:cubicBezTo>
                    <a:pt x="1373855" y="134620"/>
                    <a:pt x="1369495" y="133350"/>
                    <a:pt x="1365135" y="132080"/>
                  </a:cubicBezTo>
                  <a:cubicBezTo>
                    <a:pt x="1359684" y="130810"/>
                    <a:pt x="1355324" y="127000"/>
                    <a:pt x="1349874" y="125730"/>
                  </a:cubicBezTo>
                  <a:cubicBezTo>
                    <a:pt x="1341153" y="124460"/>
                    <a:pt x="1338973" y="115570"/>
                    <a:pt x="1335703" y="109220"/>
                  </a:cubicBezTo>
                  <a:cubicBezTo>
                    <a:pt x="1333523" y="105410"/>
                    <a:pt x="1329162" y="100330"/>
                    <a:pt x="1324802" y="101600"/>
                  </a:cubicBezTo>
                  <a:cubicBezTo>
                    <a:pt x="1320442" y="104140"/>
                    <a:pt x="1316081" y="101600"/>
                    <a:pt x="1312811" y="100330"/>
                  </a:cubicBezTo>
                  <a:cubicBezTo>
                    <a:pt x="1311721" y="100330"/>
                    <a:pt x="1309541" y="99060"/>
                    <a:pt x="1308451" y="99060"/>
                  </a:cubicBezTo>
                  <a:cubicBezTo>
                    <a:pt x="1300820" y="96520"/>
                    <a:pt x="1295370" y="101600"/>
                    <a:pt x="1289919" y="107950"/>
                  </a:cubicBezTo>
                  <a:lnTo>
                    <a:pt x="1285559" y="113030"/>
                  </a:lnTo>
                  <a:cubicBezTo>
                    <a:pt x="1284469" y="114300"/>
                    <a:pt x="1284469" y="116840"/>
                    <a:pt x="1283379" y="118110"/>
                  </a:cubicBezTo>
                  <a:cubicBezTo>
                    <a:pt x="1276839" y="124460"/>
                    <a:pt x="1270298" y="121920"/>
                    <a:pt x="1262668" y="118110"/>
                  </a:cubicBezTo>
                  <a:cubicBezTo>
                    <a:pt x="1256127" y="114300"/>
                    <a:pt x="1248497" y="118110"/>
                    <a:pt x="1246316" y="125730"/>
                  </a:cubicBezTo>
                  <a:cubicBezTo>
                    <a:pt x="1245226" y="130810"/>
                    <a:pt x="1244136" y="134620"/>
                    <a:pt x="1238686" y="137160"/>
                  </a:cubicBezTo>
                  <a:cubicBezTo>
                    <a:pt x="1233236" y="140970"/>
                    <a:pt x="1226695" y="143510"/>
                    <a:pt x="1225605" y="152400"/>
                  </a:cubicBezTo>
                  <a:cubicBezTo>
                    <a:pt x="1225605" y="153670"/>
                    <a:pt x="1224515" y="154940"/>
                    <a:pt x="1223425" y="154940"/>
                  </a:cubicBezTo>
                  <a:cubicBezTo>
                    <a:pt x="1220155" y="156210"/>
                    <a:pt x="1217974" y="157480"/>
                    <a:pt x="1214704" y="158750"/>
                  </a:cubicBezTo>
                  <a:lnTo>
                    <a:pt x="1204894" y="158750"/>
                  </a:lnTo>
                  <a:cubicBezTo>
                    <a:pt x="1198353" y="157480"/>
                    <a:pt x="1191813" y="154940"/>
                    <a:pt x="1185272" y="153670"/>
                  </a:cubicBezTo>
                  <a:cubicBezTo>
                    <a:pt x="1177642" y="152400"/>
                    <a:pt x="1171101" y="157480"/>
                    <a:pt x="1163471" y="158750"/>
                  </a:cubicBezTo>
                  <a:lnTo>
                    <a:pt x="1162381" y="160020"/>
                  </a:lnTo>
                  <a:cubicBezTo>
                    <a:pt x="1160201" y="163830"/>
                    <a:pt x="1156930" y="162560"/>
                    <a:pt x="1154750" y="160020"/>
                  </a:cubicBezTo>
                  <a:cubicBezTo>
                    <a:pt x="1150390" y="154940"/>
                    <a:pt x="1142759" y="153670"/>
                    <a:pt x="1137309" y="156210"/>
                  </a:cubicBezTo>
                  <a:cubicBezTo>
                    <a:pt x="1130768" y="160020"/>
                    <a:pt x="1124228" y="162560"/>
                    <a:pt x="1117688" y="165100"/>
                  </a:cubicBezTo>
                  <a:cubicBezTo>
                    <a:pt x="1115507" y="165100"/>
                    <a:pt x="1113327" y="163830"/>
                    <a:pt x="1112237" y="163830"/>
                  </a:cubicBezTo>
                  <a:cubicBezTo>
                    <a:pt x="1110057" y="163830"/>
                    <a:pt x="1106787" y="162560"/>
                    <a:pt x="1105697" y="163830"/>
                  </a:cubicBezTo>
                  <a:cubicBezTo>
                    <a:pt x="1096976" y="171450"/>
                    <a:pt x="1088255" y="168910"/>
                    <a:pt x="1080625" y="163830"/>
                  </a:cubicBezTo>
                  <a:cubicBezTo>
                    <a:pt x="1076265" y="161290"/>
                    <a:pt x="1069724" y="158750"/>
                    <a:pt x="1067544" y="151130"/>
                  </a:cubicBezTo>
                  <a:cubicBezTo>
                    <a:pt x="1066454" y="146050"/>
                    <a:pt x="1062094" y="140970"/>
                    <a:pt x="1058823" y="137160"/>
                  </a:cubicBezTo>
                  <a:cubicBezTo>
                    <a:pt x="1053373" y="130810"/>
                    <a:pt x="1047923" y="121920"/>
                    <a:pt x="1038112" y="121920"/>
                  </a:cubicBezTo>
                  <a:cubicBezTo>
                    <a:pt x="1035932" y="121920"/>
                    <a:pt x="1033752" y="116840"/>
                    <a:pt x="1032662" y="118110"/>
                  </a:cubicBezTo>
                  <a:cubicBezTo>
                    <a:pt x="1028301" y="119380"/>
                    <a:pt x="1028301" y="116840"/>
                    <a:pt x="1026121" y="114300"/>
                  </a:cubicBezTo>
                  <a:cubicBezTo>
                    <a:pt x="1023941" y="111760"/>
                    <a:pt x="1020671" y="109220"/>
                    <a:pt x="1018491" y="105410"/>
                  </a:cubicBezTo>
                  <a:cubicBezTo>
                    <a:pt x="1015220" y="100330"/>
                    <a:pt x="1011950" y="93980"/>
                    <a:pt x="1008680" y="88900"/>
                  </a:cubicBezTo>
                  <a:cubicBezTo>
                    <a:pt x="1005410" y="83820"/>
                    <a:pt x="1003230" y="77470"/>
                    <a:pt x="999959" y="72390"/>
                  </a:cubicBezTo>
                  <a:cubicBezTo>
                    <a:pt x="998869" y="71120"/>
                    <a:pt x="995599" y="69850"/>
                    <a:pt x="994509" y="71120"/>
                  </a:cubicBezTo>
                  <a:lnTo>
                    <a:pt x="981428" y="78740"/>
                  </a:lnTo>
                  <a:cubicBezTo>
                    <a:pt x="979248" y="80010"/>
                    <a:pt x="978158" y="82550"/>
                    <a:pt x="977068" y="85090"/>
                  </a:cubicBezTo>
                  <a:lnTo>
                    <a:pt x="975978" y="83820"/>
                  </a:lnTo>
                  <a:cubicBezTo>
                    <a:pt x="977068" y="80010"/>
                    <a:pt x="978158" y="76200"/>
                    <a:pt x="979248" y="74930"/>
                  </a:cubicBezTo>
                  <a:lnTo>
                    <a:pt x="966167" y="71120"/>
                  </a:lnTo>
                  <a:cubicBezTo>
                    <a:pt x="962897" y="69850"/>
                    <a:pt x="957446" y="69850"/>
                    <a:pt x="955266" y="69850"/>
                  </a:cubicBezTo>
                  <a:lnTo>
                    <a:pt x="937825" y="69850"/>
                  </a:lnTo>
                  <a:cubicBezTo>
                    <a:pt x="931285" y="69850"/>
                    <a:pt x="925834" y="68580"/>
                    <a:pt x="919294" y="69850"/>
                  </a:cubicBezTo>
                  <a:cubicBezTo>
                    <a:pt x="914933" y="71120"/>
                    <a:pt x="911663" y="68580"/>
                    <a:pt x="908393" y="66040"/>
                  </a:cubicBezTo>
                  <a:cubicBezTo>
                    <a:pt x="899672" y="58420"/>
                    <a:pt x="890952" y="49530"/>
                    <a:pt x="878961" y="53340"/>
                  </a:cubicBezTo>
                  <a:cubicBezTo>
                    <a:pt x="877871" y="53340"/>
                    <a:pt x="875691" y="52070"/>
                    <a:pt x="874601" y="50800"/>
                  </a:cubicBezTo>
                  <a:cubicBezTo>
                    <a:pt x="871330" y="49530"/>
                    <a:pt x="869150" y="46990"/>
                    <a:pt x="864790" y="44450"/>
                  </a:cubicBezTo>
                  <a:cubicBezTo>
                    <a:pt x="864790" y="48260"/>
                    <a:pt x="864790" y="49530"/>
                    <a:pt x="865880" y="52070"/>
                  </a:cubicBezTo>
                  <a:cubicBezTo>
                    <a:pt x="863700" y="54610"/>
                    <a:pt x="862610" y="53340"/>
                    <a:pt x="861520" y="52070"/>
                  </a:cubicBezTo>
                  <a:cubicBezTo>
                    <a:pt x="860430" y="53340"/>
                    <a:pt x="859340" y="55880"/>
                    <a:pt x="858249" y="55880"/>
                  </a:cubicBezTo>
                  <a:cubicBezTo>
                    <a:pt x="852799" y="58420"/>
                    <a:pt x="847349" y="59690"/>
                    <a:pt x="841898" y="62230"/>
                  </a:cubicBezTo>
                  <a:cubicBezTo>
                    <a:pt x="839718" y="63500"/>
                    <a:pt x="837538" y="64770"/>
                    <a:pt x="836448" y="66040"/>
                  </a:cubicBezTo>
                  <a:cubicBezTo>
                    <a:pt x="832088" y="69850"/>
                    <a:pt x="828817" y="76200"/>
                    <a:pt x="821187" y="74930"/>
                  </a:cubicBezTo>
                  <a:cubicBezTo>
                    <a:pt x="820097" y="74930"/>
                    <a:pt x="817917" y="77470"/>
                    <a:pt x="815736" y="77470"/>
                  </a:cubicBezTo>
                  <a:cubicBezTo>
                    <a:pt x="813556" y="78740"/>
                    <a:pt x="810286" y="78740"/>
                    <a:pt x="808106" y="80010"/>
                  </a:cubicBezTo>
                  <a:lnTo>
                    <a:pt x="805926" y="80010"/>
                  </a:lnTo>
                  <a:cubicBezTo>
                    <a:pt x="799385" y="82550"/>
                    <a:pt x="793935" y="85090"/>
                    <a:pt x="787395" y="86360"/>
                  </a:cubicBezTo>
                  <a:lnTo>
                    <a:pt x="783034" y="86360"/>
                  </a:lnTo>
                  <a:cubicBezTo>
                    <a:pt x="777584" y="86360"/>
                    <a:pt x="773224" y="85090"/>
                    <a:pt x="767773" y="85090"/>
                  </a:cubicBezTo>
                  <a:cubicBezTo>
                    <a:pt x="762323" y="85090"/>
                    <a:pt x="756872" y="87630"/>
                    <a:pt x="751422" y="87630"/>
                  </a:cubicBezTo>
                  <a:cubicBezTo>
                    <a:pt x="744882" y="87630"/>
                    <a:pt x="737251" y="87630"/>
                    <a:pt x="731801" y="82550"/>
                  </a:cubicBezTo>
                  <a:cubicBezTo>
                    <a:pt x="730711" y="81280"/>
                    <a:pt x="727440" y="81280"/>
                    <a:pt x="725260" y="82550"/>
                  </a:cubicBezTo>
                  <a:cubicBezTo>
                    <a:pt x="717630" y="83820"/>
                    <a:pt x="709999" y="85090"/>
                    <a:pt x="703459" y="87630"/>
                  </a:cubicBezTo>
                  <a:cubicBezTo>
                    <a:pt x="696918" y="90170"/>
                    <a:pt x="693648" y="87630"/>
                    <a:pt x="691468" y="81280"/>
                  </a:cubicBezTo>
                  <a:cubicBezTo>
                    <a:pt x="690378" y="78740"/>
                    <a:pt x="688198" y="76200"/>
                    <a:pt x="686017" y="73660"/>
                  </a:cubicBezTo>
                  <a:cubicBezTo>
                    <a:pt x="682747" y="71120"/>
                    <a:pt x="679477" y="67310"/>
                    <a:pt x="676207" y="67310"/>
                  </a:cubicBezTo>
                  <a:cubicBezTo>
                    <a:pt x="668576" y="67310"/>
                    <a:pt x="664216" y="62230"/>
                    <a:pt x="658766" y="58420"/>
                  </a:cubicBezTo>
                  <a:cubicBezTo>
                    <a:pt x="650045" y="52070"/>
                    <a:pt x="642414" y="44450"/>
                    <a:pt x="631514" y="45720"/>
                  </a:cubicBezTo>
                  <a:lnTo>
                    <a:pt x="631514" y="39370"/>
                  </a:lnTo>
                  <a:cubicBezTo>
                    <a:pt x="633694" y="39370"/>
                    <a:pt x="635874" y="39370"/>
                    <a:pt x="638054" y="38100"/>
                  </a:cubicBezTo>
                  <a:cubicBezTo>
                    <a:pt x="634784" y="35560"/>
                    <a:pt x="634784" y="31750"/>
                    <a:pt x="632604" y="29210"/>
                  </a:cubicBezTo>
                  <a:cubicBezTo>
                    <a:pt x="628243" y="25400"/>
                    <a:pt x="623883" y="24130"/>
                    <a:pt x="619523" y="21590"/>
                  </a:cubicBezTo>
                  <a:cubicBezTo>
                    <a:pt x="616253" y="20320"/>
                    <a:pt x="611892" y="20320"/>
                    <a:pt x="614072" y="26670"/>
                  </a:cubicBezTo>
                  <a:cubicBezTo>
                    <a:pt x="608622" y="27940"/>
                    <a:pt x="604262" y="27940"/>
                    <a:pt x="602082" y="30480"/>
                  </a:cubicBezTo>
                  <a:cubicBezTo>
                    <a:pt x="597721" y="34290"/>
                    <a:pt x="593361" y="31750"/>
                    <a:pt x="590091" y="29210"/>
                  </a:cubicBezTo>
                  <a:cubicBezTo>
                    <a:pt x="587911" y="27940"/>
                    <a:pt x="585730" y="26670"/>
                    <a:pt x="583550" y="27940"/>
                  </a:cubicBezTo>
                  <a:cubicBezTo>
                    <a:pt x="570469" y="35560"/>
                    <a:pt x="557389" y="31750"/>
                    <a:pt x="544308" y="31750"/>
                  </a:cubicBezTo>
                  <a:cubicBezTo>
                    <a:pt x="542127" y="31750"/>
                    <a:pt x="539947" y="30480"/>
                    <a:pt x="536677" y="30480"/>
                  </a:cubicBezTo>
                  <a:cubicBezTo>
                    <a:pt x="532317" y="29210"/>
                    <a:pt x="529047" y="26670"/>
                    <a:pt x="524686" y="25400"/>
                  </a:cubicBezTo>
                  <a:cubicBezTo>
                    <a:pt x="520326" y="24130"/>
                    <a:pt x="514876" y="22860"/>
                    <a:pt x="510515" y="21590"/>
                  </a:cubicBezTo>
                  <a:lnTo>
                    <a:pt x="507245" y="21590"/>
                  </a:lnTo>
                  <a:cubicBezTo>
                    <a:pt x="499615" y="21590"/>
                    <a:pt x="491984" y="22860"/>
                    <a:pt x="485444" y="22860"/>
                  </a:cubicBezTo>
                  <a:cubicBezTo>
                    <a:pt x="479993" y="22860"/>
                    <a:pt x="474543" y="20320"/>
                    <a:pt x="468002" y="19050"/>
                  </a:cubicBezTo>
                  <a:cubicBezTo>
                    <a:pt x="466912" y="8890"/>
                    <a:pt x="458192" y="11430"/>
                    <a:pt x="452741" y="6350"/>
                  </a:cubicBezTo>
                  <a:cubicBezTo>
                    <a:pt x="451651" y="5080"/>
                    <a:pt x="449471" y="6350"/>
                    <a:pt x="448381" y="6350"/>
                  </a:cubicBezTo>
                  <a:cubicBezTo>
                    <a:pt x="441841" y="5080"/>
                    <a:pt x="437480" y="8890"/>
                    <a:pt x="435300" y="15240"/>
                  </a:cubicBezTo>
                  <a:cubicBezTo>
                    <a:pt x="432030" y="21590"/>
                    <a:pt x="423309" y="24130"/>
                    <a:pt x="426579" y="34290"/>
                  </a:cubicBezTo>
                  <a:cubicBezTo>
                    <a:pt x="427669" y="35560"/>
                    <a:pt x="429850" y="36830"/>
                    <a:pt x="430940" y="39370"/>
                  </a:cubicBezTo>
                  <a:cubicBezTo>
                    <a:pt x="430940" y="43180"/>
                    <a:pt x="429850" y="45720"/>
                    <a:pt x="426579" y="44450"/>
                  </a:cubicBezTo>
                  <a:cubicBezTo>
                    <a:pt x="425489" y="44450"/>
                    <a:pt x="424399" y="46990"/>
                    <a:pt x="423309" y="48260"/>
                  </a:cubicBezTo>
                  <a:cubicBezTo>
                    <a:pt x="422219" y="49530"/>
                    <a:pt x="422219" y="52070"/>
                    <a:pt x="421129" y="52070"/>
                  </a:cubicBezTo>
                  <a:cubicBezTo>
                    <a:pt x="414589" y="54610"/>
                    <a:pt x="410228" y="60960"/>
                    <a:pt x="402598" y="59690"/>
                  </a:cubicBezTo>
                  <a:lnTo>
                    <a:pt x="400418" y="59690"/>
                  </a:lnTo>
                  <a:cubicBezTo>
                    <a:pt x="393877" y="66040"/>
                    <a:pt x="387337" y="64770"/>
                    <a:pt x="379706" y="63500"/>
                  </a:cubicBezTo>
                  <a:cubicBezTo>
                    <a:pt x="376436" y="62230"/>
                    <a:pt x="372076" y="63500"/>
                    <a:pt x="367715" y="63500"/>
                  </a:cubicBezTo>
                  <a:cubicBezTo>
                    <a:pt x="364445" y="63500"/>
                    <a:pt x="361175" y="63500"/>
                    <a:pt x="357905" y="60960"/>
                  </a:cubicBezTo>
                  <a:cubicBezTo>
                    <a:pt x="353544" y="58420"/>
                    <a:pt x="349184" y="54610"/>
                    <a:pt x="344824" y="52070"/>
                  </a:cubicBezTo>
                  <a:cubicBezTo>
                    <a:pt x="340463" y="49530"/>
                    <a:pt x="335013" y="49530"/>
                    <a:pt x="335013" y="40640"/>
                  </a:cubicBezTo>
                  <a:cubicBezTo>
                    <a:pt x="335013" y="39370"/>
                    <a:pt x="332833" y="38100"/>
                    <a:pt x="332833" y="36830"/>
                  </a:cubicBezTo>
                  <a:cubicBezTo>
                    <a:pt x="325202" y="44450"/>
                    <a:pt x="318662" y="50800"/>
                    <a:pt x="312121" y="57150"/>
                  </a:cubicBezTo>
                  <a:cubicBezTo>
                    <a:pt x="308851" y="60960"/>
                    <a:pt x="304491" y="66040"/>
                    <a:pt x="306671" y="72390"/>
                  </a:cubicBezTo>
                  <a:cubicBezTo>
                    <a:pt x="306671" y="73660"/>
                    <a:pt x="305581" y="74930"/>
                    <a:pt x="305581" y="76200"/>
                  </a:cubicBezTo>
                  <a:cubicBezTo>
                    <a:pt x="304491" y="78740"/>
                    <a:pt x="303401" y="81280"/>
                    <a:pt x="301221" y="82550"/>
                  </a:cubicBezTo>
                  <a:cubicBezTo>
                    <a:pt x="299041" y="86360"/>
                    <a:pt x="296860" y="90170"/>
                    <a:pt x="294680" y="95250"/>
                  </a:cubicBezTo>
                  <a:lnTo>
                    <a:pt x="288140" y="102870"/>
                  </a:lnTo>
                  <a:cubicBezTo>
                    <a:pt x="285960" y="106680"/>
                    <a:pt x="283779" y="110490"/>
                    <a:pt x="280509" y="113030"/>
                  </a:cubicBezTo>
                  <a:cubicBezTo>
                    <a:pt x="272879" y="120650"/>
                    <a:pt x="265248" y="128270"/>
                    <a:pt x="256528" y="135890"/>
                  </a:cubicBezTo>
                  <a:cubicBezTo>
                    <a:pt x="252167" y="140970"/>
                    <a:pt x="246717" y="144780"/>
                    <a:pt x="242357" y="149860"/>
                  </a:cubicBezTo>
                  <a:cubicBezTo>
                    <a:pt x="234726" y="157480"/>
                    <a:pt x="226005" y="163830"/>
                    <a:pt x="221645" y="175260"/>
                  </a:cubicBezTo>
                  <a:cubicBezTo>
                    <a:pt x="221645" y="176530"/>
                    <a:pt x="219465" y="177800"/>
                    <a:pt x="218375" y="179070"/>
                  </a:cubicBezTo>
                  <a:cubicBezTo>
                    <a:pt x="212925" y="184150"/>
                    <a:pt x="204204" y="184150"/>
                    <a:pt x="204204" y="194310"/>
                  </a:cubicBezTo>
                  <a:cubicBezTo>
                    <a:pt x="195483" y="194310"/>
                    <a:pt x="191123" y="201930"/>
                    <a:pt x="186763" y="208280"/>
                  </a:cubicBezTo>
                  <a:cubicBezTo>
                    <a:pt x="183493" y="213360"/>
                    <a:pt x="180222" y="219710"/>
                    <a:pt x="175862" y="223520"/>
                  </a:cubicBezTo>
                  <a:cubicBezTo>
                    <a:pt x="171502" y="226060"/>
                    <a:pt x="166051" y="224790"/>
                    <a:pt x="160601" y="224790"/>
                  </a:cubicBezTo>
                  <a:cubicBezTo>
                    <a:pt x="158421" y="224790"/>
                    <a:pt x="156241" y="224790"/>
                    <a:pt x="156241" y="226060"/>
                  </a:cubicBezTo>
                  <a:cubicBezTo>
                    <a:pt x="151880" y="231140"/>
                    <a:pt x="146430" y="234950"/>
                    <a:pt x="143160" y="241300"/>
                  </a:cubicBezTo>
                  <a:cubicBezTo>
                    <a:pt x="139889" y="247650"/>
                    <a:pt x="136619" y="251460"/>
                    <a:pt x="131169" y="252730"/>
                  </a:cubicBezTo>
                  <a:cubicBezTo>
                    <a:pt x="125719" y="254000"/>
                    <a:pt x="120268" y="260350"/>
                    <a:pt x="112638" y="256540"/>
                  </a:cubicBezTo>
                  <a:cubicBezTo>
                    <a:pt x="106097" y="254000"/>
                    <a:pt x="98467" y="256540"/>
                    <a:pt x="94106" y="251460"/>
                  </a:cubicBezTo>
                  <a:cubicBezTo>
                    <a:pt x="85386" y="252730"/>
                    <a:pt x="78845" y="255270"/>
                    <a:pt x="71215" y="256540"/>
                  </a:cubicBezTo>
                  <a:cubicBezTo>
                    <a:pt x="62494" y="259080"/>
                    <a:pt x="52683" y="257810"/>
                    <a:pt x="45053" y="265430"/>
                  </a:cubicBezTo>
                  <a:cubicBezTo>
                    <a:pt x="38512" y="271780"/>
                    <a:pt x="33062" y="278130"/>
                    <a:pt x="23251" y="276860"/>
                  </a:cubicBezTo>
                  <a:cubicBezTo>
                    <a:pt x="24341" y="284480"/>
                    <a:pt x="25432" y="290830"/>
                    <a:pt x="26522" y="298450"/>
                  </a:cubicBezTo>
                  <a:cubicBezTo>
                    <a:pt x="28702" y="318770"/>
                    <a:pt x="30882" y="339090"/>
                    <a:pt x="31972" y="359410"/>
                  </a:cubicBezTo>
                  <a:cubicBezTo>
                    <a:pt x="35242" y="384810"/>
                    <a:pt x="36332" y="408940"/>
                    <a:pt x="34152" y="433070"/>
                  </a:cubicBezTo>
                  <a:cubicBezTo>
                    <a:pt x="31972" y="467360"/>
                    <a:pt x="22161" y="1640840"/>
                    <a:pt x="12351" y="1672590"/>
                  </a:cubicBezTo>
                  <a:lnTo>
                    <a:pt x="2540" y="1699260"/>
                  </a:lnTo>
                  <a:cubicBezTo>
                    <a:pt x="0" y="1705610"/>
                    <a:pt x="3630" y="1709420"/>
                    <a:pt x="9080" y="1710690"/>
                  </a:cubicBezTo>
                  <a:cubicBezTo>
                    <a:pt x="15621" y="1711960"/>
                    <a:pt x="17801" y="1717040"/>
                    <a:pt x="19981" y="1723390"/>
                  </a:cubicBezTo>
                  <a:cubicBezTo>
                    <a:pt x="22161" y="1733550"/>
                    <a:pt x="18891" y="1743710"/>
                    <a:pt x="23251" y="1753870"/>
                  </a:cubicBezTo>
                  <a:cubicBezTo>
                    <a:pt x="25432" y="1758950"/>
                    <a:pt x="23251" y="1767840"/>
                    <a:pt x="22161" y="1775460"/>
                  </a:cubicBezTo>
                  <a:cubicBezTo>
                    <a:pt x="21071" y="1785620"/>
                    <a:pt x="23251" y="1795780"/>
                    <a:pt x="26522" y="1804670"/>
                  </a:cubicBezTo>
                  <a:cubicBezTo>
                    <a:pt x="34152" y="1819910"/>
                    <a:pt x="35242" y="1837690"/>
                    <a:pt x="35242" y="1854200"/>
                  </a:cubicBezTo>
                  <a:cubicBezTo>
                    <a:pt x="35242" y="1858010"/>
                    <a:pt x="36332" y="1861820"/>
                    <a:pt x="37422" y="1864360"/>
                  </a:cubicBezTo>
                  <a:cubicBezTo>
                    <a:pt x="39603" y="1866900"/>
                    <a:pt x="43963" y="1869440"/>
                    <a:pt x="48323" y="1870710"/>
                  </a:cubicBezTo>
                  <a:lnTo>
                    <a:pt x="74485" y="1885950"/>
                  </a:lnTo>
                  <a:cubicBezTo>
                    <a:pt x="86476" y="1893570"/>
                    <a:pt x="96286" y="1892300"/>
                    <a:pt x="107187" y="1883410"/>
                  </a:cubicBezTo>
                  <a:cubicBezTo>
                    <a:pt x="108277" y="1882140"/>
                    <a:pt x="111548" y="1880870"/>
                    <a:pt x="112638" y="1880870"/>
                  </a:cubicBezTo>
                  <a:cubicBezTo>
                    <a:pt x="120268" y="1882140"/>
                    <a:pt x="127899" y="1882140"/>
                    <a:pt x="134439" y="1889760"/>
                  </a:cubicBezTo>
                  <a:cubicBezTo>
                    <a:pt x="142070" y="1897380"/>
                    <a:pt x="152970" y="1902460"/>
                    <a:pt x="161691" y="1908810"/>
                  </a:cubicBezTo>
                  <a:cubicBezTo>
                    <a:pt x="167141" y="1912620"/>
                    <a:pt x="173682" y="1917700"/>
                    <a:pt x="176952" y="1922780"/>
                  </a:cubicBezTo>
                  <a:cubicBezTo>
                    <a:pt x="179132" y="1925320"/>
                    <a:pt x="181312" y="1927860"/>
                    <a:pt x="183493" y="1929130"/>
                  </a:cubicBezTo>
                  <a:cubicBezTo>
                    <a:pt x="195483" y="1934210"/>
                    <a:pt x="202024" y="1946910"/>
                    <a:pt x="209654" y="1957070"/>
                  </a:cubicBezTo>
                  <a:cubicBezTo>
                    <a:pt x="216195" y="1965960"/>
                    <a:pt x="224915" y="1971040"/>
                    <a:pt x="234726" y="1972310"/>
                  </a:cubicBezTo>
                  <a:cubicBezTo>
                    <a:pt x="245627" y="1974850"/>
                    <a:pt x="256528" y="1976120"/>
                    <a:pt x="267428" y="1978660"/>
                  </a:cubicBezTo>
                  <a:cubicBezTo>
                    <a:pt x="271789" y="1979930"/>
                    <a:pt x="277239" y="1981200"/>
                    <a:pt x="281599" y="1983740"/>
                  </a:cubicBezTo>
                  <a:cubicBezTo>
                    <a:pt x="287050" y="1986280"/>
                    <a:pt x="292500" y="1986280"/>
                    <a:pt x="296860" y="1990090"/>
                  </a:cubicBezTo>
                  <a:cubicBezTo>
                    <a:pt x="303401" y="1996440"/>
                    <a:pt x="309941" y="2000250"/>
                    <a:pt x="318662" y="1997710"/>
                  </a:cubicBezTo>
                  <a:cubicBezTo>
                    <a:pt x="321932" y="1996440"/>
                    <a:pt x="326292" y="1998980"/>
                    <a:pt x="329563" y="2000250"/>
                  </a:cubicBezTo>
                  <a:cubicBezTo>
                    <a:pt x="330653" y="2000250"/>
                    <a:pt x="331743" y="2001520"/>
                    <a:pt x="332833" y="2001520"/>
                  </a:cubicBezTo>
                  <a:cubicBezTo>
                    <a:pt x="344824" y="2002790"/>
                    <a:pt x="355724" y="2000250"/>
                    <a:pt x="366625" y="1997710"/>
                  </a:cubicBezTo>
                  <a:cubicBezTo>
                    <a:pt x="370986" y="1996440"/>
                    <a:pt x="375346" y="1995170"/>
                    <a:pt x="379706" y="1992630"/>
                  </a:cubicBezTo>
                  <a:cubicBezTo>
                    <a:pt x="391697" y="1986280"/>
                    <a:pt x="403688" y="1979930"/>
                    <a:pt x="414589" y="1972310"/>
                  </a:cubicBezTo>
                  <a:cubicBezTo>
                    <a:pt x="422219" y="1967230"/>
                    <a:pt x="429850" y="1962150"/>
                    <a:pt x="438570" y="1967230"/>
                  </a:cubicBezTo>
                  <a:lnTo>
                    <a:pt x="442931" y="1967230"/>
                  </a:lnTo>
                  <a:cubicBezTo>
                    <a:pt x="450561" y="1967230"/>
                    <a:pt x="458192" y="1965960"/>
                    <a:pt x="464732" y="1964690"/>
                  </a:cubicBezTo>
                  <a:cubicBezTo>
                    <a:pt x="465822" y="1964690"/>
                    <a:pt x="468002" y="1964690"/>
                    <a:pt x="468002" y="1963420"/>
                  </a:cubicBezTo>
                  <a:cubicBezTo>
                    <a:pt x="471273" y="1958340"/>
                    <a:pt x="476723" y="1958340"/>
                    <a:pt x="482173" y="1957070"/>
                  </a:cubicBezTo>
                  <a:cubicBezTo>
                    <a:pt x="490894" y="1955800"/>
                    <a:pt x="499615" y="1955800"/>
                    <a:pt x="506155" y="1949450"/>
                  </a:cubicBezTo>
                  <a:cubicBezTo>
                    <a:pt x="512695" y="1944370"/>
                    <a:pt x="519236" y="1943100"/>
                    <a:pt x="526866" y="1941830"/>
                  </a:cubicBezTo>
                  <a:cubicBezTo>
                    <a:pt x="527956" y="1941830"/>
                    <a:pt x="530137" y="1940560"/>
                    <a:pt x="531227" y="1940560"/>
                  </a:cubicBezTo>
                  <a:cubicBezTo>
                    <a:pt x="536677" y="1939290"/>
                    <a:pt x="542127" y="1935480"/>
                    <a:pt x="546488" y="1936750"/>
                  </a:cubicBezTo>
                  <a:cubicBezTo>
                    <a:pt x="556298" y="1939290"/>
                    <a:pt x="560659" y="1935480"/>
                    <a:pt x="567199" y="1925320"/>
                  </a:cubicBezTo>
                  <a:cubicBezTo>
                    <a:pt x="568289" y="1922780"/>
                    <a:pt x="571560" y="1921510"/>
                    <a:pt x="573740" y="1920240"/>
                  </a:cubicBezTo>
                  <a:cubicBezTo>
                    <a:pt x="579190" y="1918970"/>
                    <a:pt x="584640" y="1920240"/>
                    <a:pt x="590091" y="1918970"/>
                  </a:cubicBezTo>
                  <a:cubicBezTo>
                    <a:pt x="593361" y="1918970"/>
                    <a:pt x="596631" y="1915160"/>
                    <a:pt x="598811" y="1915160"/>
                  </a:cubicBezTo>
                  <a:cubicBezTo>
                    <a:pt x="607532" y="1916430"/>
                    <a:pt x="617343" y="1912620"/>
                    <a:pt x="624973" y="1918970"/>
                  </a:cubicBezTo>
                  <a:cubicBezTo>
                    <a:pt x="626063" y="1920240"/>
                    <a:pt x="628243" y="1920240"/>
                    <a:pt x="630424" y="1920240"/>
                  </a:cubicBezTo>
                  <a:cubicBezTo>
                    <a:pt x="644595" y="1921510"/>
                    <a:pt x="656585" y="1926590"/>
                    <a:pt x="666396" y="1936750"/>
                  </a:cubicBezTo>
                  <a:cubicBezTo>
                    <a:pt x="669666" y="1940560"/>
                    <a:pt x="674027" y="1943100"/>
                    <a:pt x="677297" y="1945640"/>
                  </a:cubicBezTo>
                  <a:cubicBezTo>
                    <a:pt x="680567" y="1948180"/>
                    <a:pt x="684927" y="1948180"/>
                    <a:pt x="688198" y="1949450"/>
                  </a:cubicBezTo>
                  <a:cubicBezTo>
                    <a:pt x="691468" y="1950720"/>
                    <a:pt x="693648" y="1951990"/>
                    <a:pt x="696918" y="1951990"/>
                  </a:cubicBezTo>
                  <a:cubicBezTo>
                    <a:pt x="702369" y="1951990"/>
                    <a:pt x="706729" y="1954530"/>
                    <a:pt x="709999" y="1959610"/>
                  </a:cubicBezTo>
                  <a:cubicBezTo>
                    <a:pt x="711089" y="1960880"/>
                    <a:pt x="712179" y="1962150"/>
                    <a:pt x="713269" y="1964690"/>
                  </a:cubicBezTo>
                  <a:cubicBezTo>
                    <a:pt x="712179" y="1968500"/>
                    <a:pt x="718720" y="1978660"/>
                    <a:pt x="723080" y="1978660"/>
                  </a:cubicBezTo>
                  <a:cubicBezTo>
                    <a:pt x="730711" y="1978660"/>
                    <a:pt x="738341" y="1981200"/>
                    <a:pt x="744882" y="1987550"/>
                  </a:cubicBezTo>
                  <a:cubicBezTo>
                    <a:pt x="745972" y="1988820"/>
                    <a:pt x="748152" y="1988820"/>
                    <a:pt x="750332" y="1987550"/>
                  </a:cubicBezTo>
                  <a:cubicBezTo>
                    <a:pt x="753602" y="1986280"/>
                    <a:pt x="755782" y="1986280"/>
                    <a:pt x="757962" y="1990090"/>
                  </a:cubicBezTo>
                  <a:cubicBezTo>
                    <a:pt x="759053" y="1991360"/>
                    <a:pt x="763413" y="1991360"/>
                    <a:pt x="765593" y="1991360"/>
                  </a:cubicBezTo>
                  <a:cubicBezTo>
                    <a:pt x="771043" y="1991360"/>
                    <a:pt x="777584" y="1990090"/>
                    <a:pt x="783034" y="1991360"/>
                  </a:cubicBezTo>
                  <a:cubicBezTo>
                    <a:pt x="792845" y="1992630"/>
                    <a:pt x="801566" y="1993900"/>
                    <a:pt x="811376" y="1996440"/>
                  </a:cubicBezTo>
                  <a:cubicBezTo>
                    <a:pt x="813556" y="1996440"/>
                    <a:pt x="815736" y="1997710"/>
                    <a:pt x="816827" y="1998980"/>
                  </a:cubicBezTo>
                  <a:cubicBezTo>
                    <a:pt x="819007" y="2005330"/>
                    <a:pt x="824457" y="2005330"/>
                    <a:pt x="827727" y="2006600"/>
                  </a:cubicBezTo>
                  <a:cubicBezTo>
                    <a:pt x="830998" y="2007870"/>
                    <a:pt x="835358" y="2009140"/>
                    <a:pt x="837538" y="2009140"/>
                  </a:cubicBezTo>
                  <a:cubicBezTo>
                    <a:pt x="838628" y="2007870"/>
                    <a:pt x="840808" y="2006600"/>
                    <a:pt x="842988" y="2004060"/>
                  </a:cubicBezTo>
                  <a:cubicBezTo>
                    <a:pt x="838628" y="2004060"/>
                    <a:pt x="836448" y="2005330"/>
                    <a:pt x="834268" y="2005330"/>
                  </a:cubicBezTo>
                  <a:cubicBezTo>
                    <a:pt x="838628" y="1998980"/>
                    <a:pt x="842988" y="1997710"/>
                    <a:pt x="848439" y="2001520"/>
                  </a:cubicBezTo>
                  <a:cubicBezTo>
                    <a:pt x="854979" y="2007870"/>
                    <a:pt x="860430" y="2007870"/>
                    <a:pt x="868060" y="2001520"/>
                  </a:cubicBezTo>
                  <a:lnTo>
                    <a:pt x="874601" y="1997710"/>
                  </a:lnTo>
                  <a:lnTo>
                    <a:pt x="874601" y="1991360"/>
                  </a:lnTo>
                  <a:cubicBezTo>
                    <a:pt x="877871" y="1992630"/>
                    <a:pt x="881141" y="1995170"/>
                    <a:pt x="883321" y="1995170"/>
                  </a:cubicBezTo>
                  <a:cubicBezTo>
                    <a:pt x="889862" y="1991360"/>
                    <a:pt x="896402" y="1987550"/>
                    <a:pt x="901852" y="1982470"/>
                  </a:cubicBezTo>
                  <a:cubicBezTo>
                    <a:pt x="908393" y="1977390"/>
                    <a:pt x="913843" y="1971040"/>
                    <a:pt x="919294" y="1965960"/>
                  </a:cubicBezTo>
                  <a:cubicBezTo>
                    <a:pt x="920384" y="1965960"/>
                    <a:pt x="920384" y="1964690"/>
                    <a:pt x="921474" y="1964690"/>
                  </a:cubicBezTo>
                  <a:cubicBezTo>
                    <a:pt x="929104" y="1962150"/>
                    <a:pt x="935645" y="1960880"/>
                    <a:pt x="943275" y="1958340"/>
                  </a:cubicBezTo>
                  <a:cubicBezTo>
                    <a:pt x="947636" y="1957070"/>
                    <a:pt x="950906" y="1954530"/>
                    <a:pt x="955266" y="1953260"/>
                  </a:cubicBezTo>
                  <a:cubicBezTo>
                    <a:pt x="958536" y="1951990"/>
                    <a:pt x="960717" y="1951990"/>
                    <a:pt x="963987" y="1950720"/>
                  </a:cubicBezTo>
                  <a:lnTo>
                    <a:pt x="974888" y="1950720"/>
                  </a:lnTo>
                  <a:cubicBezTo>
                    <a:pt x="977068" y="1950720"/>
                    <a:pt x="980338" y="1950720"/>
                    <a:pt x="982518" y="1949450"/>
                  </a:cubicBezTo>
                  <a:cubicBezTo>
                    <a:pt x="983608" y="1946910"/>
                    <a:pt x="985788" y="1943100"/>
                    <a:pt x="986878" y="1943100"/>
                  </a:cubicBezTo>
                  <a:cubicBezTo>
                    <a:pt x="990149" y="1943100"/>
                    <a:pt x="992329" y="1945640"/>
                    <a:pt x="995599" y="1946910"/>
                  </a:cubicBezTo>
                  <a:cubicBezTo>
                    <a:pt x="996689" y="1946910"/>
                    <a:pt x="996689" y="1948180"/>
                    <a:pt x="996689" y="1949450"/>
                  </a:cubicBezTo>
                  <a:cubicBezTo>
                    <a:pt x="1001049" y="1954530"/>
                    <a:pt x="1004320" y="1960880"/>
                    <a:pt x="1008680" y="1965960"/>
                  </a:cubicBezTo>
                  <a:cubicBezTo>
                    <a:pt x="1014130" y="1972310"/>
                    <a:pt x="1019581" y="1972310"/>
                    <a:pt x="1022851" y="1968500"/>
                  </a:cubicBezTo>
                  <a:cubicBezTo>
                    <a:pt x="1028301" y="1963420"/>
                    <a:pt x="1032662" y="1959610"/>
                    <a:pt x="1040292" y="1962150"/>
                  </a:cubicBezTo>
                  <a:cubicBezTo>
                    <a:pt x="1041382" y="1962150"/>
                    <a:pt x="1043562" y="1963420"/>
                    <a:pt x="1044652" y="1962150"/>
                  </a:cubicBezTo>
                  <a:cubicBezTo>
                    <a:pt x="1050103" y="1959610"/>
                    <a:pt x="1056643" y="1957070"/>
                    <a:pt x="1062094" y="1953260"/>
                  </a:cubicBezTo>
                  <a:cubicBezTo>
                    <a:pt x="1065364" y="1951990"/>
                    <a:pt x="1069724" y="1951990"/>
                    <a:pt x="1070814" y="1949450"/>
                  </a:cubicBezTo>
                  <a:cubicBezTo>
                    <a:pt x="1074084" y="1941830"/>
                    <a:pt x="1079535" y="1938020"/>
                    <a:pt x="1084985" y="1932940"/>
                  </a:cubicBezTo>
                  <a:cubicBezTo>
                    <a:pt x="1088255" y="1929130"/>
                    <a:pt x="1091526" y="1924050"/>
                    <a:pt x="1094796" y="1922780"/>
                  </a:cubicBezTo>
                  <a:cubicBezTo>
                    <a:pt x="1102426" y="1920240"/>
                    <a:pt x="1107877" y="1912620"/>
                    <a:pt x="1114417" y="1907540"/>
                  </a:cubicBezTo>
                  <a:cubicBezTo>
                    <a:pt x="1119868" y="1903730"/>
                    <a:pt x="1123138" y="1896110"/>
                    <a:pt x="1128588" y="1894840"/>
                  </a:cubicBezTo>
                  <a:cubicBezTo>
                    <a:pt x="1137309" y="1892300"/>
                    <a:pt x="1143849" y="1885950"/>
                    <a:pt x="1151480" y="1879600"/>
                  </a:cubicBezTo>
                  <a:cubicBezTo>
                    <a:pt x="1155840" y="1875790"/>
                    <a:pt x="1161291" y="1873250"/>
                    <a:pt x="1166741" y="1874520"/>
                  </a:cubicBezTo>
                  <a:cubicBezTo>
                    <a:pt x="1170011" y="1875790"/>
                    <a:pt x="1174371" y="1874520"/>
                    <a:pt x="1176552" y="1873250"/>
                  </a:cubicBezTo>
                  <a:cubicBezTo>
                    <a:pt x="1180912" y="1870710"/>
                    <a:pt x="1185272" y="1866900"/>
                    <a:pt x="1189633" y="1864360"/>
                  </a:cubicBezTo>
                  <a:cubicBezTo>
                    <a:pt x="1192903" y="1861820"/>
                    <a:pt x="1196173" y="1859280"/>
                    <a:pt x="1199443" y="1859280"/>
                  </a:cubicBezTo>
                  <a:cubicBezTo>
                    <a:pt x="1210344" y="1858010"/>
                    <a:pt x="1219064" y="1855470"/>
                    <a:pt x="1224515" y="1842770"/>
                  </a:cubicBezTo>
                  <a:cubicBezTo>
                    <a:pt x="1226695" y="1837690"/>
                    <a:pt x="1237596" y="1831340"/>
                    <a:pt x="1241956" y="1833880"/>
                  </a:cubicBezTo>
                  <a:cubicBezTo>
                    <a:pt x="1249587" y="1837690"/>
                    <a:pt x="1255037" y="1835150"/>
                    <a:pt x="1259397" y="1827530"/>
                  </a:cubicBezTo>
                  <a:cubicBezTo>
                    <a:pt x="1262668" y="1823720"/>
                    <a:pt x="1267028" y="1824990"/>
                    <a:pt x="1270298" y="1827530"/>
                  </a:cubicBezTo>
                  <a:cubicBezTo>
                    <a:pt x="1272478" y="1830070"/>
                    <a:pt x="1274658" y="1831340"/>
                    <a:pt x="1276839" y="1831340"/>
                  </a:cubicBezTo>
                  <a:cubicBezTo>
                    <a:pt x="1284469" y="1832610"/>
                    <a:pt x="1293190" y="1831340"/>
                    <a:pt x="1300820" y="1832610"/>
                  </a:cubicBezTo>
                  <a:cubicBezTo>
                    <a:pt x="1307361" y="1833880"/>
                    <a:pt x="1313901" y="1831340"/>
                    <a:pt x="1318262" y="1826260"/>
                  </a:cubicBezTo>
                  <a:cubicBezTo>
                    <a:pt x="1322622" y="1821180"/>
                    <a:pt x="1325892" y="1821180"/>
                    <a:pt x="1332432" y="1823720"/>
                  </a:cubicBezTo>
                  <a:cubicBezTo>
                    <a:pt x="1337883" y="1826260"/>
                    <a:pt x="1342243" y="1832610"/>
                    <a:pt x="1349874" y="1831340"/>
                  </a:cubicBezTo>
                  <a:cubicBezTo>
                    <a:pt x="1356414" y="1830070"/>
                    <a:pt x="1364045" y="1833880"/>
                    <a:pt x="1371675" y="1830070"/>
                  </a:cubicBezTo>
                  <a:lnTo>
                    <a:pt x="1376035" y="1830070"/>
                  </a:lnTo>
                  <a:cubicBezTo>
                    <a:pt x="1382576" y="1832610"/>
                    <a:pt x="1389116" y="1833880"/>
                    <a:pt x="1394567" y="1840230"/>
                  </a:cubicBezTo>
                  <a:cubicBezTo>
                    <a:pt x="1401107" y="1846580"/>
                    <a:pt x="1402197" y="1799590"/>
                    <a:pt x="1408738" y="1804670"/>
                  </a:cubicBezTo>
                  <a:cubicBezTo>
                    <a:pt x="1418548" y="1812290"/>
                    <a:pt x="1416368" y="1804670"/>
                    <a:pt x="1426179" y="1811020"/>
                  </a:cubicBezTo>
                  <a:cubicBezTo>
                    <a:pt x="1433809" y="1814830"/>
                    <a:pt x="1430539" y="1800860"/>
                    <a:pt x="1439260" y="1803400"/>
                  </a:cubicBezTo>
                  <a:cubicBezTo>
                    <a:pt x="1440350" y="1803400"/>
                    <a:pt x="1453431" y="1813560"/>
                    <a:pt x="1453431" y="1812290"/>
                  </a:cubicBezTo>
                  <a:cubicBezTo>
                    <a:pt x="1458881" y="1808480"/>
                    <a:pt x="1464332" y="1770380"/>
                    <a:pt x="1469782" y="1771650"/>
                  </a:cubicBezTo>
                  <a:cubicBezTo>
                    <a:pt x="1480683" y="1775460"/>
                    <a:pt x="1490494" y="1772920"/>
                    <a:pt x="1500304" y="1767840"/>
                  </a:cubicBezTo>
                  <a:cubicBezTo>
                    <a:pt x="1505755" y="1765300"/>
                    <a:pt x="1514475" y="1756410"/>
                    <a:pt x="1518835" y="1760220"/>
                  </a:cubicBezTo>
                  <a:cubicBezTo>
                    <a:pt x="1526466" y="1766570"/>
                    <a:pt x="1534097" y="1769110"/>
                    <a:pt x="1542817" y="1770380"/>
                  </a:cubicBezTo>
                  <a:cubicBezTo>
                    <a:pt x="1543907" y="1770380"/>
                    <a:pt x="1544997" y="1771650"/>
                    <a:pt x="1546087" y="1772920"/>
                  </a:cubicBezTo>
                  <a:cubicBezTo>
                    <a:pt x="1549358" y="1778000"/>
                    <a:pt x="1564618" y="1764030"/>
                    <a:pt x="1567889" y="1769110"/>
                  </a:cubicBezTo>
                  <a:cubicBezTo>
                    <a:pt x="1572249" y="1776730"/>
                    <a:pt x="1576609" y="1784350"/>
                    <a:pt x="1580970" y="1790700"/>
                  </a:cubicBezTo>
                  <a:cubicBezTo>
                    <a:pt x="1583150" y="1793240"/>
                    <a:pt x="1586420" y="1794510"/>
                    <a:pt x="1587510" y="1797050"/>
                  </a:cubicBezTo>
                  <a:cubicBezTo>
                    <a:pt x="1588600" y="1803400"/>
                    <a:pt x="1590780" y="1805940"/>
                    <a:pt x="1596231" y="1805940"/>
                  </a:cubicBezTo>
                  <a:cubicBezTo>
                    <a:pt x="1599501" y="1805940"/>
                    <a:pt x="1602771" y="1807210"/>
                    <a:pt x="1604951" y="1809750"/>
                  </a:cubicBezTo>
                  <a:cubicBezTo>
                    <a:pt x="1610402" y="1813560"/>
                    <a:pt x="1614762" y="1817370"/>
                    <a:pt x="1619122" y="1821180"/>
                  </a:cubicBezTo>
                  <a:cubicBezTo>
                    <a:pt x="1624573" y="1824990"/>
                    <a:pt x="1630023" y="1828800"/>
                    <a:pt x="1632203" y="1835150"/>
                  </a:cubicBezTo>
                  <a:cubicBezTo>
                    <a:pt x="1633293" y="1837690"/>
                    <a:pt x="1634383" y="1838960"/>
                    <a:pt x="1635473" y="1840230"/>
                  </a:cubicBezTo>
                  <a:cubicBezTo>
                    <a:pt x="1639834" y="1845310"/>
                    <a:pt x="1644194" y="1849120"/>
                    <a:pt x="1648554" y="1854200"/>
                  </a:cubicBezTo>
                  <a:cubicBezTo>
                    <a:pt x="1655095" y="1860550"/>
                    <a:pt x="1660545" y="1868170"/>
                    <a:pt x="1667086" y="1874520"/>
                  </a:cubicBezTo>
                  <a:cubicBezTo>
                    <a:pt x="1669266" y="1875790"/>
                    <a:pt x="1671446" y="1878330"/>
                    <a:pt x="1673626" y="1879600"/>
                  </a:cubicBezTo>
                  <a:cubicBezTo>
                    <a:pt x="1677987" y="1882140"/>
                    <a:pt x="1682347" y="1884680"/>
                    <a:pt x="1685617" y="1888490"/>
                  </a:cubicBezTo>
                  <a:cubicBezTo>
                    <a:pt x="1688887" y="1892300"/>
                    <a:pt x="1704148" y="1869440"/>
                    <a:pt x="1706328" y="1874520"/>
                  </a:cubicBezTo>
                  <a:cubicBezTo>
                    <a:pt x="1706328" y="1875790"/>
                    <a:pt x="1707418" y="1875790"/>
                    <a:pt x="1708509" y="1875790"/>
                  </a:cubicBezTo>
                  <a:cubicBezTo>
                    <a:pt x="1715049" y="1882140"/>
                    <a:pt x="1721590" y="1879600"/>
                    <a:pt x="1728130" y="1877060"/>
                  </a:cubicBezTo>
                  <a:cubicBezTo>
                    <a:pt x="1730310" y="1875790"/>
                    <a:pt x="1732490" y="1874520"/>
                    <a:pt x="1733580" y="1875790"/>
                  </a:cubicBezTo>
                  <a:cubicBezTo>
                    <a:pt x="1741211" y="1879600"/>
                    <a:pt x="1746661" y="1888490"/>
                    <a:pt x="1756472" y="1889760"/>
                  </a:cubicBezTo>
                  <a:cubicBezTo>
                    <a:pt x="1756472" y="1889760"/>
                    <a:pt x="1757562" y="1889760"/>
                    <a:pt x="1757562" y="1891030"/>
                  </a:cubicBezTo>
                  <a:cubicBezTo>
                    <a:pt x="1759742" y="1898650"/>
                    <a:pt x="1766283" y="1898650"/>
                    <a:pt x="1771733" y="1899920"/>
                  </a:cubicBezTo>
                  <a:cubicBezTo>
                    <a:pt x="1775003" y="1899920"/>
                    <a:pt x="1778273" y="1901190"/>
                    <a:pt x="1780454" y="1902460"/>
                  </a:cubicBezTo>
                  <a:cubicBezTo>
                    <a:pt x="1786994" y="1906270"/>
                    <a:pt x="1793535" y="1911350"/>
                    <a:pt x="1801165" y="1913890"/>
                  </a:cubicBezTo>
                  <a:cubicBezTo>
                    <a:pt x="1810976" y="1917700"/>
                    <a:pt x="1820786" y="1920240"/>
                    <a:pt x="1828417" y="1926590"/>
                  </a:cubicBezTo>
                  <a:cubicBezTo>
                    <a:pt x="1829507" y="1926590"/>
                    <a:pt x="1830597" y="1926590"/>
                    <a:pt x="1830597" y="1927860"/>
                  </a:cubicBezTo>
                  <a:cubicBezTo>
                    <a:pt x="1833867" y="1930400"/>
                    <a:pt x="1839318" y="1931670"/>
                    <a:pt x="1841498" y="1935480"/>
                  </a:cubicBezTo>
                  <a:cubicBezTo>
                    <a:pt x="1844768" y="1943100"/>
                    <a:pt x="1853489" y="1941830"/>
                    <a:pt x="1857849" y="1948180"/>
                  </a:cubicBezTo>
                  <a:lnTo>
                    <a:pt x="1858939" y="1948180"/>
                  </a:lnTo>
                  <a:cubicBezTo>
                    <a:pt x="1863299" y="1948180"/>
                    <a:pt x="1867660" y="1949450"/>
                    <a:pt x="1873110" y="1949450"/>
                  </a:cubicBezTo>
                  <a:cubicBezTo>
                    <a:pt x="1875290" y="1948180"/>
                    <a:pt x="1878560" y="1945640"/>
                    <a:pt x="1880740" y="1945640"/>
                  </a:cubicBezTo>
                  <a:cubicBezTo>
                    <a:pt x="1890551" y="1949450"/>
                    <a:pt x="1900362" y="1949450"/>
                    <a:pt x="1906902" y="1939290"/>
                  </a:cubicBezTo>
                  <a:cubicBezTo>
                    <a:pt x="1907992" y="1938020"/>
                    <a:pt x="1910173" y="1938020"/>
                    <a:pt x="1912353" y="1938020"/>
                  </a:cubicBezTo>
                  <a:lnTo>
                    <a:pt x="1921073" y="1938020"/>
                  </a:lnTo>
                  <a:cubicBezTo>
                    <a:pt x="1930884" y="1935480"/>
                    <a:pt x="1939605" y="1932940"/>
                    <a:pt x="1949415" y="1931670"/>
                  </a:cubicBezTo>
                  <a:cubicBezTo>
                    <a:pt x="1953776" y="1930400"/>
                    <a:pt x="1959226" y="1932940"/>
                    <a:pt x="1963586" y="1934210"/>
                  </a:cubicBezTo>
                  <a:cubicBezTo>
                    <a:pt x="1967947" y="1935480"/>
                    <a:pt x="1972307" y="1935480"/>
                    <a:pt x="1976667" y="1935480"/>
                  </a:cubicBezTo>
                  <a:cubicBezTo>
                    <a:pt x="1982118" y="1935480"/>
                    <a:pt x="1986478" y="1932940"/>
                    <a:pt x="1991928" y="1932940"/>
                  </a:cubicBezTo>
                  <a:cubicBezTo>
                    <a:pt x="1996289" y="1931670"/>
                    <a:pt x="2001739" y="1931670"/>
                    <a:pt x="2006099" y="1930400"/>
                  </a:cubicBezTo>
                  <a:cubicBezTo>
                    <a:pt x="2015910" y="1927860"/>
                    <a:pt x="2024631" y="1925320"/>
                    <a:pt x="2034441" y="1924050"/>
                  </a:cubicBezTo>
                  <a:cubicBezTo>
                    <a:pt x="2040982" y="1880870"/>
                    <a:pt x="2039892" y="1830070"/>
                    <a:pt x="2039892" y="1778000"/>
                  </a:cubicBezTo>
                  <a:close/>
                </a:path>
              </a:pathLst>
            </a:custGeom>
            <a:blipFill>
              <a:blip r:embed="rId6"/>
              <a:stretch>
                <a:fillRect l="-23264" t="0" r="-23264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716974" y="3601672"/>
            <a:ext cx="4854052" cy="4790325"/>
            <a:chOff x="0" y="0"/>
            <a:chExt cx="2038442" cy="20116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2540" y="-2540"/>
              <a:ext cx="2040982" cy="2009140"/>
            </a:xfrm>
            <a:custGeom>
              <a:avLst/>
              <a:gdLst/>
              <a:ahLst/>
              <a:cxnLst/>
              <a:rect r="r" b="b" t="t" l="l"/>
              <a:pathLst>
                <a:path h="2009140" w="2040982">
                  <a:moveTo>
                    <a:pt x="2039892" y="1778000"/>
                  </a:moveTo>
                  <a:cubicBezTo>
                    <a:pt x="2038802" y="1276350"/>
                    <a:pt x="2025721" y="598170"/>
                    <a:pt x="2025721" y="97790"/>
                  </a:cubicBezTo>
                  <a:cubicBezTo>
                    <a:pt x="2025721" y="90170"/>
                    <a:pt x="2026811" y="82550"/>
                    <a:pt x="2026811" y="76200"/>
                  </a:cubicBezTo>
                  <a:cubicBezTo>
                    <a:pt x="2025721" y="74930"/>
                    <a:pt x="2024631" y="74930"/>
                    <a:pt x="2023540" y="73660"/>
                  </a:cubicBezTo>
                  <a:cubicBezTo>
                    <a:pt x="2023540" y="73660"/>
                    <a:pt x="2022450" y="74930"/>
                    <a:pt x="2022450" y="76200"/>
                  </a:cubicBezTo>
                  <a:cubicBezTo>
                    <a:pt x="2020270" y="82550"/>
                    <a:pt x="2015910" y="82550"/>
                    <a:pt x="2011550" y="82550"/>
                  </a:cubicBezTo>
                  <a:cubicBezTo>
                    <a:pt x="2006099" y="81280"/>
                    <a:pt x="2000649" y="74930"/>
                    <a:pt x="1994109" y="77470"/>
                  </a:cubicBezTo>
                  <a:cubicBezTo>
                    <a:pt x="1991928" y="78740"/>
                    <a:pt x="1987568" y="76200"/>
                    <a:pt x="1986478" y="73660"/>
                  </a:cubicBezTo>
                  <a:cubicBezTo>
                    <a:pt x="1983208" y="68580"/>
                    <a:pt x="1978847" y="68580"/>
                    <a:pt x="1974487" y="71120"/>
                  </a:cubicBezTo>
                  <a:cubicBezTo>
                    <a:pt x="1972307" y="72390"/>
                    <a:pt x="1970127" y="71120"/>
                    <a:pt x="1967947" y="71120"/>
                  </a:cubicBezTo>
                  <a:cubicBezTo>
                    <a:pt x="1964676" y="71120"/>
                    <a:pt x="1960316" y="69850"/>
                    <a:pt x="1957046" y="68580"/>
                  </a:cubicBezTo>
                  <a:cubicBezTo>
                    <a:pt x="1955956" y="68580"/>
                    <a:pt x="1953776" y="67310"/>
                    <a:pt x="1952686" y="67310"/>
                  </a:cubicBezTo>
                  <a:cubicBezTo>
                    <a:pt x="1949415" y="66040"/>
                    <a:pt x="1946145" y="62230"/>
                    <a:pt x="1942875" y="67310"/>
                  </a:cubicBezTo>
                  <a:cubicBezTo>
                    <a:pt x="1942875" y="67310"/>
                    <a:pt x="1940695" y="67310"/>
                    <a:pt x="1939605" y="66040"/>
                  </a:cubicBezTo>
                  <a:cubicBezTo>
                    <a:pt x="1938515" y="63500"/>
                    <a:pt x="1937425" y="59690"/>
                    <a:pt x="1936335" y="57150"/>
                  </a:cubicBezTo>
                  <a:cubicBezTo>
                    <a:pt x="1934154" y="53340"/>
                    <a:pt x="1934154" y="46990"/>
                    <a:pt x="1930884" y="44450"/>
                  </a:cubicBezTo>
                  <a:cubicBezTo>
                    <a:pt x="1928704" y="43180"/>
                    <a:pt x="1927614" y="41910"/>
                    <a:pt x="1926524" y="39370"/>
                  </a:cubicBezTo>
                  <a:cubicBezTo>
                    <a:pt x="1926524" y="38100"/>
                    <a:pt x="1924344" y="36830"/>
                    <a:pt x="1924344" y="35560"/>
                  </a:cubicBezTo>
                  <a:lnTo>
                    <a:pt x="1921073" y="31750"/>
                  </a:lnTo>
                  <a:cubicBezTo>
                    <a:pt x="1919983" y="29210"/>
                    <a:pt x="1918893" y="25400"/>
                    <a:pt x="1916713" y="24130"/>
                  </a:cubicBezTo>
                  <a:cubicBezTo>
                    <a:pt x="1912353" y="20320"/>
                    <a:pt x="1911263" y="15240"/>
                    <a:pt x="1913443" y="8890"/>
                  </a:cubicBezTo>
                  <a:cubicBezTo>
                    <a:pt x="1910173" y="7620"/>
                    <a:pt x="1907992" y="5080"/>
                    <a:pt x="1904722" y="5080"/>
                  </a:cubicBezTo>
                  <a:cubicBezTo>
                    <a:pt x="1891641" y="6350"/>
                    <a:pt x="1877471" y="8890"/>
                    <a:pt x="1864389" y="10160"/>
                  </a:cubicBezTo>
                  <a:cubicBezTo>
                    <a:pt x="1862209" y="10160"/>
                    <a:pt x="1858939" y="11430"/>
                    <a:pt x="1857849" y="12700"/>
                  </a:cubicBezTo>
                  <a:cubicBezTo>
                    <a:pt x="1849128" y="19050"/>
                    <a:pt x="1840408" y="13970"/>
                    <a:pt x="1831687" y="12700"/>
                  </a:cubicBezTo>
                  <a:cubicBezTo>
                    <a:pt x="1825147" y="12700"/>
                    <a:pt x="1818606" y="8890"/>
                    <a:pt x="1812066" y="7620"/>
                  </a:cubicBezTo>
                  <a:cubicBezTo>
                    <a:pt x="1804435" y="6350"/>
                    <a:pt x="1797895" y="7620"/>
                    <a:pt x="1790264" y="6350"/>
                  </a:cubicBezTo>
                  <a:cubicBezTo>
                    <a:pt x="1789174" y="6350"/>
                    <a:pt x="1788084" y="5080"/>
                    <a:pt x="1786994" y="3810"/>
                  </a:cubicBezTo>
                  <a:cubicBezTo>
                    <a:pt x="1784814" y="0"/>
                    <a:pt x="1780454" y="1270"/>
                    <a:pt x="1778273" y="2540"/>
                  </a:cubicBezTo>
                  <a:cubicBezTo>
                    <a:pt x="1775003" y="5080"/>
                    <a:pt x="1773913" y="8890"/>
                    <a:pt x="1771733" y="12700"/>
                  </a:cubicBezTo>
                  <a:cubicBezTo>
                    <a:pt x="1766283" y="13970"/>
                    <a:pt x="1758652" y="15240"/>
                    <a:pt x="1753202" y="19050"/>
                  </a:cubicBezTo>
                  <a:cubicBezTo>
                    <a:pt x="1748842" y="21590"/>
                    <a:pt x="1746661" y="22860"/>
                    <a:pt x="1743391" y="20320"/>
                  </a:cubicBezTo>
                  <a:lnTo>
                    <a:pt x="1742301" y="21590"/>
                  </a:lnTo>
                  <a:cubicBezTo>
                    <a:pt x="1744481" y="24130"/>
                    <a:pt x="1745571" y="27940"/>
                    <a:pt x="1747751" y="30480"/>
                  </a:cubicBezTo>
                  <a:cubicBezTo>
                    <a:pt x="1744481" y="31750"/>
                    <a:pt x="1740121" y="34290"/>
                    <a:pt x="1737941" y="33020"/>
                  </a:cubicBezTo>
                  <a:cubicBezTo>
                    <a:pt x="1732490" y="31750"/>
                    <a:pt x="1730310" y="34290"/>
                    <a:pt x="1725950" y="36830"/>
                  </a:cubicBezTo>
                  <a:cubicBezTo>
                    <a:pt x="1721590" y="40640"/>
                    <a:pt x="1716139" y="43180"/>
                    <a:pt x="1711779" y="45720"/>
                  </a:cubicBezTo>
                  <a:cubicBezTo>
                    <a:pt x="1710689" y="45720"/>
                    <a:pt x="1709599" y="45720"/>
                    <a:pt x="1708509" y="44450"/>
                  </a:cubicBezTo>
                  <a:cubicBezTo>
                    <a:pt x="1707418" y="44450"/>
                    <a:pt x="1706328" y="43180"/>
                    <a:pt x="1706328" y="43180"/>
                  </a:cubicBezTo>
                  <a:cubicBezTo>
                    <a:pt x="1700878" y="45720"/>
                    <a:pt x="1695428" y="48260"/>
                    <a:pt x="1689977" y="45720"/>
                  </a:cubicBezTo>
                  <a:cubicBezTo>
                    <a:pt x="1688887" y="45720"/>
                    <a:pt x="1688887" y="46990"/>
                    <a:pt x="1687797" y="46990"/>
                  </a:cubicBezTo>
                  <a:cubicBezTo>
                    <a:pt x="1681257" y="49530"/>
                    <a:pt x="1676896" y="58420"/>
                    <a:pt x="1668176" y="58420"/>
                  </a:cubicBezTo>
                  <a:cubicBezTo>
                    <a:pt x="1661635" y="58420"/>
                    <a:pt x="1655095" y="64770"/>
                    <a:pt x="1648554" y="64770"/>
                  </a:cubicBezTo>
                  <a:cubicBezTo>
                    <a:pt x="1640924" y="66040"/>
                    <a:pt x="1634383" y="68580"/>
                    <a:pt x="1627843" y="72390"/>
                  </a:cubicBezTo>
                  <a:cubicBezTo>
                    <a:pt x="1625663" y="73660"/>
                    <a:pt x="1623483" y="73660"/>
                    <a:pt x="1622393" y="73660"/>
                  </a:cubicBezTo>
                  <a:cubicBezTo>
                    <a:pt x="1616942" y="71120"/>
                    <a:pt x="1613672" y="74930"/>
                    <a:pt x="1611492" y="78740"/>
                  </a:cubicBezTo>
                  <a:cubicBezTo>
                    <a:pt x="1606041" y="87630"/>
                    <a:pt x="1597321" y="90170"/>
                    <a:pt x="1589690" y="92710"/>
                  </a:cubicBezTo>
                  <a:cubicBezTo>
                    <a:pt x="1579880" y="95250"/>
                    <a:pt x="1570069" y="96520"/>
                    <a:pt x="1560258" y="97790"/>
                  </a:cubicBezTo>
                  <a:cubicBezTo>
                    <a:pt x="1559168" y="97790"/>
                    <a:pt x="1558078" y="101600"/>
                    <a:pt x="1555898" y="102870"/>
                  </a:cubicBezTo>
                  <a:cubicBezTo>
                    <a:pt x="1554808" y="102870"/>
                    <a:pt x="1553718" y="101600"/>
                    <a:pt x="1553718" y="101600"/>
                  </a:cubicBezTo>
                  <a:cubicBezTo>
                    <a:pt x="1548267" y="109220"/>
                    <a:pt x="1544997" y="120650"/>
                    <a:pt x="1534097" y="119380"/>
                  </a:cubicBezTo>
                  <a:lnTo>
                    <a:pt x="1533006" y="119380"/>
                  </a:lnTo>
                  <a:cubicBezTo>
                    <a:pt x="1524286" y="125730"/>
                    <a:pt x="1515565" y="123190"/>
                    <a:pt x="1507935" y="120650"/>
                  </a:cubicBezTo>
                  <a:cubicBezTo>
                    <a:pt x="1505755" y="120650"/>
                    <a:pt x="1502484" y="118110"/>
                    <a:pt x="1501394" y="115570"/>
                  </a:cubicBezTo>
                  <a:cubicBezTo>
                    <a:pt x="1498124" y="107950"/>
                    <a:pt x="1489403" y="105410"/>
                    <a:pt x="1482863" y="107950"/>
                  </a:cubicBezTo>
                  <a:cubicBezTo>
                    <a:pt x="1477412" y="110490"/>
                    <a:pt x="1471962" y="111760"/>
                    <a:pt x="1466512" y="114300"/>
                  </a:cubicBezTo>
                  <a:cubicBezTo>
                    <a:pt x="1457791" y="116840"/>
                    <a:pt x="1450161" y="118110"/>
                    <a:pt x="1441440" y="113030"/>
                  </a:cubicBezTo>
                  <a:cubicBezTo>
                    <a:pt x="1432719" y="107950"/>
                    <a:pt x="1426179" y="111760"/>
                    <a:pt x="1421819" y="123190"/>
                  </a:cubicBezTo>
                  <a:cubicBezTo>
                    <a:pt x="1418548" y="130810"/>
                    <a:pt x="1409828" y="132080"/>
                    <a:pt x="1404377" y="125730"/>
                  </a:cubicBezTo>
                  <a:cubicBezTo>
                    <a:pt x="1401107" y="121920"/>
                    <a:pt x="1398927" y="123190"/>
                    <a:pt x="1395657" y="125730"/>
                  </a:cubicBezTo>
                  <a:lnTo>
                    <a:pt x="1389116" y="133350"/>
                  </a:lnTo>
                  <a:cubicBezTo>
                    <a:pt x="1388026" y="134620"/>
                    <a:pt x="1385846" y="134620"/>
                    <a:pt x="1384756" y="134620"/>
                  </a:cubicBezTo>
                  <a:lnTo>
                    <a:pt x="1378216" y="134620"/>
                  </a:lnTo>
                  <a:cubicBezTo>
                    <a:pt x="1373855" y="134620"/>
                    <a:pt x="1369495" y="133350"/>
                    <a:pt x="1365135" y="132080"/>
                  </a:cubicBezTo>
                  <a:cubicBezTo>
                    <a:pt x="1359684" y="130810"/>
                    <a:pt x="1355324" y="127000"/>
                    <a:pt x="1349874" y="125730"/>
                  </a:cubicBezTo>
                  <a:cubicBezTo>
                    <a:pt x="1341153" y="124460"/>
                    <a:pt x="1338973" y="115570"/>
                    <a:pt x="1335703" y="109220"/>
                  </a:cubicBezTo>
                  <a:cubicBezTo>
                    <a:pt x="1333523" y="105410"/>
                    <a:pt x="1329162" y="100330"/>
                    <a:pt x="1324802" y="101600"/>
                  </a:cubicBezTo>
                  <a:cubicBezTo>
                    <a:pt x="1320442" y="104140"/>
                    <a:pt x="1316081" y="101600"/>
                    <a:pt x="1312811" y="100330"/>
                  </a:cubicBezTo>
                  <a:cubicBezTo>
                    <a:pt x="1311721" y="100330"/>
                    <a:pt x="1309541" y="99060"/>
                    <a:pt x="1308451" y="99060"/>
                  </a:cubicBezTo>
                  <a:cubicBezTo>
                    <a:pt x="1300820" y="96520"/>
                    <a:pt x="1295370" y="101600"/>
                    <a:pt x="1289919" y="107950"/>
                  </a:cubicBezTo>
                  <a:lnTo>
                    <a:pt x="1285559" y="113030"/>
                  </a:lnTo>
                  <a:cubicBezTo>
                    <a:pt x="1284469" y="114300"/>
                    <a:pt x="1284469" y="116840"/>
                    <a:pt x="1283379" y="118110"/>
                  </a:cubicBezTo>
                  <a:cubicBezTo>
                    <a:pt x="1276839" y="124460"/>
                    <a:pt x="1270298" y="121920"/>
                    <a:pt x="1262668" y="118110"/>
                  </a:cubicBezTo>
                  <a:cubicBezTo>
                    <a:pt x="1256127" y="114300"/>
                    <a:pt x="1248497" y="118110"/>
                    <a:pt x="1246316" y="125730"/>
                  </a:cubicBezTo>
                  <a:cubicBezTo>
                    <a:pt x="1245226" y="130810"/>
                    <a:pt x="1244136" y="134620"/>
                    <a:pt x="1238686" y="137160"/>
                  </a:cubicBezTo>
                  <a:cubicBezTo>
                    <a:pt x="1233236" y="140970"/>
                    <a:pt x="1226695" y="143510"/>
                    <a:pt x="1225605" y="152400"/>
                  </a:cubicBezTo>
                  <a:cubicBezTo>
                    <a:pt x="1225605" y="153670"/>
                    <a:pt x="1224515" y="154940"/>
                    <a:pt x="1223425" y="154940"/>
                  </a:cubicBezTo>
                  <a:cubicBezTo>
                    <a:pt x="1220155" y="156210"/>
                    <a:pt x="1217974" y="157480"/>
                    <a:pt x="1214704" y="158750"/>
                  </a:cubicBezTo>
                  <a:lnTo>
                    <a:pt x="1204894" y="158750"/>
                  </a:lnTo>
                  <a:cubicBezTo>
                    <a:pt x="1198353" y="157480"/>
                    <a:pt x="1191813" y="154940"/>
                    <a:pt x="1185272" y="153670"/>
                  </a:cubicBezTo>
                  <a:cubicBezTo>
                    <a:pt x="1177642" y="152400"/>
                    <a:pt x="1171101" y="157480"/>
                    <a:pt x="1163471" y="158750"/>
                  </a:cubicBezTo>
                  <a:lnTo>
                    <a:pt x="1162381" y="160020"/>
                  </a:lnTo>
                  <a:cubicBezTo>
                    <a:pt x="1160201" y="163830"/>
                    <a:pt x="1156930" y="162560"/>
                    <a:pt x="1154750" y="160020"/>
                  </a:cubicBezTo>
                  <a:cubicBezTo>
                    <a:pt x="1150390" y="154940"/>
                    <a:pt x="1142759" y="153670"/>
                    <a:pt x="1137309" y="156210"/>
                  </a:cubicBezTo>
                  <a:cubicBezTo>
                    <a:pt x="1130768" y="160020"/>
                    <a:pt x="1124228" y="162560"/>
                    <a:pt x="1117688" y="165100"/>
                  </a:cubicBezTo>
                  <a:cubicBezTo>
                    <a:pt x="1115507" y="165100"/>
                    <a:pt x="1113327" y="163830"/>
                    <a:pt x="1112237" y="163830"/>
                  </a:cubicBezTo>
                  <a:cubicBezTo>
                    <a:pt x="1110057" y="163830"/>
                    <a:pt x="1106787" y="162560"/>
                    <a:pt x="1105697" y="163830"/>
                  </a:cubicBezTo>
                  <a:cubicBezTo>
                    <a:pt x="1096976" y="171450"/>
                    <a:pt x="1088255" y="168910"/>
                    <a:pt x="1080625" y="163830"/>
                  </a:cubicBezTo>
                  <a:cubicBezTo>
                    <a:pt x="1076265" y="161290"/>
                    <a:pt x="1069724" y="158750"/>
                    <a:pt x="1067544" y="151130"/>
                  </a:cubicBezTo>
                  <a:cubicBezTo>
                    <a:pt x="1066454" y="146050"/>
                    <a:pt x="1062094" y="140970"/>
                    <a:pt x="1058823" y="137160"/>
                  </a:cubicBezTo>
                  <a:cubicBezTo>
                    <a:pt x="1053373" y="130810"/>
                    <a:pt x="1047923" y="121920"/>
                    <a:pt x="1038112" y="121920"/>
                  </a:cubicBezTo>
                  <a:cubicBezTo>
                    <a:pt x="1035932" y="121920"/>
                    <a:pt x="1033752" y="116840"/>
                    <a:pt x="1032662" y="118110"/>
                  </a:cubicBezTo>
                  <a:cubicBezTo>
                    <a:pt x="1028301" y="119380"/>
                    <a:pt x="1028301" y="116840"/>
                    <a:pt x="1026121" y="114300"/>
                  </a:cubicBezTo>
                  <a:cubicBezTo>
                    <a:pt x="1023941" y="111760"/>
                    <a:pt x="1020671" y="109220"/>
                    <a:pt x="1018491" y="105410"/>
                  </a:cubicBezTo>
                  <a:cubicBezTo>
                    <a:pt x="1015220" y="100330"/>
                    <a:pt x="1011950" y="93980"/>
                    <a:pt x="1008680" y="88900"/>
                  </a:cubicBezTo>
                  <a:cubicBezTo>
                    <a:pt x="1005410" y="83820"/>
                    <a:pt x="1003230" y="77470"/>
                    <a:pt x="999959" y="72390"/>
                  </a:cubicBezTo>
                  <a:cubicBezTo>
                    <a:pt x="998869" y="71120"/>
                    <a:pt x="995599" y="69850"/>
                    <a:pt x="994509" y="71120"/>
                  </a:cubicBezTo>
                  <a:lnTo>
                    <a:pt x="981428" y="78740"/>
                  </a:lnTo>
                  <a:cubicBezTo>
                    <a:pt x="979248" y="80010"/>
                    <a:pt x="978158" y="82550"/>
                    <a:pt x="977068" y="85090"/>
                  </a:cubicBezTo>
                  <a:lnTo>
                    <a:pt x="975978" y="83820"/>
                  </a:lnTo>
                  <a:cubicBezTo>
                    <a:pt x="977068" y="80010"/>
                    <a:pt x="978158" y="76200"/>
                    <a:pt x="979248" y="74930"/>
                  </a:cubicBezTo>
                  <a:lnTo>
                    <a:pt x="966167" y="71120"/>
                  </a:lnTo>
                  <a:cubicBezTo>
                    <a:pt x="962897" y="69850"/>
                    <a:pt x="957446" y="69850"/>
                    <a:pt x="955266" y="69850"/>
                  </a:cubicBezTo>
                  <a:lnTo>
                    <a:pt x="937825" y="69850"/>
                  </a:lnTo>
                  <a:cubicBezTo>
                    <a:pt x="931285" y="69850"/>
                    <a:pt x="925834" y="68580"/>
                    <a:pt x="919294" y="69850"/>
                  </a:cubicBezTo>
                  <a:cubicBezTo>
                    <a:pt x="914933" y="71120"/>
                    <a:pt x="911663" y="68580"/>
                    <a:pt x="908393" y="66040"/>
                  </a:cubicBezTo>
                  <a:cubicBezTo>
                    <a:pt x="899672" y="58420"/>
                    <a:pt x="890952" y="49530"/>
                    <a:pt x="878961" y="53340"/>
                  </a:cubicBezTo>
                  <a:cubicBezTo>
                    <a:pt x="877871" y="53340"/>
                    <a:pt x="875691" y="52070"/>
                    <a:pt x="874601" y="50800"/>
                  </a:cubicBezTo>
                  <a:cubicBezTo>
                    <a:pt x="871330" y="49530"/>
                    <a:pt x="869150" y="46990"/>
                    <a:pt x="864790" y="44450"/>
                  </a:cubicBezTo>
                  <a:cubicBezTo>
                    <a:pt x="864790" y="48260"/>
                    <a:pt x="864790" y="49530"/>
                    <a:pt x="865880" y="52070"/>
                  </a:cubicBezTo>
                  <a:cubicBezTo>
                    <a:pt x="863700" y="54610"/>
                    <a:pt x="862610" y="53340"/>
                    <a:pt x="861520" y="52070"/>
                  </a:cubicBezTo>
                  <a:cubicBezTo>
                    <a:pt x="860430" y="53340"/>
                    <a:pt x="859340" y="55880"/>
                    <a:pt x="858249" y="55880"/>
                  </a:cubicBezTo>
                  <a:cubicBezTo>
                    <a:pt x="852799" y="58420"/>
                    <a:pt x="847349" y="59690"/>
                    <a:pt x="841898" y="62230"/>
                  </a:cubicBezTo>
                  <a:cubicBezTo>
                    <a:pt x="839718" y="63500"/>
                    <a:pt x="837538" y="64770"/>
                    <a:pt x="836448" y="66040"/>
                  </a:cubicBezTo>
                  <a:cubicBezTo>
                    <a:pt x="832088" y="69850"/>
                    <a:pt x="828817" y="76200"/>
                    <a:pt x="821187" y="74930"/>
                  </a:cubicBezTo>
                  <a:cubicBezTo>
                    <a:pt x="820097" y="74930"/>
                    <a:pt x="817917" y="77470"/>
                    <a:pt x="815736" y="77470"/>
                  </a:cubicBezTo>
                  <a:cubicBezTo>
                    <a:pt x="813556" y="78740"/>
                    <a:pt x="810286" y="78740"/>
                    <a:pt x="808106" y="80010"/>
                  </a:cubicBezTo>
                  <a:lnTo>
                    <a:pt x="805926" y="80010"/>
                  </a:lnTo>
                  <a:cubicBezTo>
                    <a:pt x="799385" y="82550"/>
                    <a:pt x="793935" y="85090"/>
                    <a:pt x="787395" y="86360"/>
                  </a:cubicBezTo>
                  <a:lnTo>
                    <a:pt x="783034" y="86360"/>
                  </a:lnTo>
                  <a:cubicBezTo>
                    <a:pt x="777584" y="86360"/>
                    <a:pt x="773224" y="85090"/>
                    <a:pt x="767773" y="85090"/>
                  </a:cubicBezTo>
                  <a:cubicBezTo>
                    <a:pt x="762323" y="85090"/>
                    <a:pt x="756872" y="87630"/>
                    <a:pt x="751422" y="87630"/>
                  </a:cubicBezTo>
                  <a:cubicBezTo>
                    <a:pt x="744882" y="87630"/>
                    <a:pt x="737251" y="87630"/>
                    <a:pt x="731801" y="82550"/>
                  </a:cubicBezTo>
                  <a:cubicBezTo>
                    <a:pt x="730711" y="81280"/>
                    <a:pt x="727440" y="81280"/>
                    <a:pt x="725260" y="82550"/>
                  </a:cubicBezTo>
                  <a:cubicBezTo>
                    <a:pt x="717630" y="83820"/>
                    <a:pt x="709999" y="85090"/>
                    <a:pt x="703459" y="87630"/>
                  </a:cubicBezTo>
                  <a:cubicBezTo>
                    <a:pt x="696918" y="90170"/>
                    <a:pt x="693648" y="87630"/>
                    <a:pt x="691468" y="81280"/>
                  </a:cubicBezTo>
                  <a:cubicBezTo>
                    <a:pt x="690378" y="78740"/>
                    <a:pt x="688198" y="76200"/>
                    <a:pt x="686017" y="73660"/>
                  </a:cubicBezTo>
                  <a:cubicBezTo>
                    <a:pt x="682747" y="71120"/>
                    <a:pt x="679477" y="67310"/>
                    <a:pt x="676207" y="67310"/>
                  </a:cubicBezTo>
                  <a:cubicBezTo>
                    <a:pt x="668576" y="67310"/>
                    <a:pt x="664216" y="62230"/>
                    <a:pt x="658766" y="58420"/>
                  </a:cubicBezTo>
                  <a:cubicBezTo>
                    <a:pt x="650045" y="52070"/>
                    <a:pt x="642414" y="44450"/>
                    <a:pt x="631514" y="45720"/>
                  </a:cubicBezTo>
                  <a:lnTo>
                    <a:pt x="631514" y="39370"/>
                  </a:lnTo>
                  <a:cubicBezTo>
                    <a:pt x="633694" y="39370"/>
                    <a:pt x="635874" y="39370"/>
                    <a:pt x="638054" y="38100"/>
                  </a:cubicBezTo>
                  <a:cubicBezTo>
                    <a:pt x="634784" y="35560"/>
                    <a:pt x="634784" y="31750"/>
                    <a:pt x="632604" y="29210"/>
                  </a:cubicBezTo>
                  <a:cubicBezTo>
                    <a:pt x="628243" y="25400"/>
                    <a:pt x="623883" y="24130"/>
                    <a:pt x="619523" y="21590"/>
                  </a:cubicBezTo>
                  <a:cubicBezTo>
                    <a:pt x="616253" y="20320"/>
                    <a:pt x="611892" y="20320"/>
                    <a:pt x="614072" y="26670"/>
                  </a:cubicBezTo>
                  <a:cubicBezTo>
                    <a:pt x="608622" y="27940"/>
                    <a:pt x="604262" y="27940"/>
                    <a:pt x="602082" y="30480"/>
                  </a:cubicBezTo>
                  <a:cubicBezTo>
                    <a:pt x="597721" y="34290"/>
                    <a:pt x="593361" y="31750"/>
                    <a:pt x="590091" y="29210"/>
                  </a:cubicBezTo>
                  <a:cubicBezTo>
                    <a:pt x="587911" y="27940"/>
                    <a:pt x="585730" y="26670"/>
                    <a:pt x="583550" y="27940"/>
                  </a:cubicBezTo>
                  <a:cubicBezTo>
                    <a:pt x="570469" y="35560"/>
                    <a:pt x="557389" y="31750"/>
                    <a:pt x="544308" y="31750"/>
                  </a:cubicBezTo>
                  <a:cubicBezTo>
                    <a:pt x="542127" y="31750"/>
                    <a:pt x="539947" y="30480"/>
                    <a:pt x="536677" y="30480"/>
                  </a:cubicBezTo>
                  <a:cubicBezTo>
                    <a:pt x="532317" y="29210"/>
                    <a:pt x="529047" y="26670"/>
                    <a:pt x="524686" y="25400"/>
                  </a:cubicBezTo>
                  <a:cubicBezTo>
                    <a:pt x="520326" y="24130"/>
                    <a:pt x="514876" y="22860"/>
                    <a:pt x="510515" y="21590"/>
                  </a:cubicBezTo>
                  <a:lnTo>
                    <a:pt x="507245" y="21590"/>
                  </a:lnTo>
                  <a:cubicBezTo>
                    <a:pt x="499615" y="21590"/>
                    <a:pt x="491984" y="22860"/>
                    <a:pt x="485444" y="22860"/>
                  </a:cubicBezTo>
                  <a:cubicBezTo>
                    <a:pt x="479993" y="22860"/>
                    <a:pt x="474543" y="20320"/>
                    <a:pt x="468002" y="19050"/>
                  </a:cubicBezTo>
                  <a:cubicBezTo>
                    <a:pt x="466912" y="8890"/>
                    <a:pt x="458192" y="11430"/>
                    <a:pt x="452741" y="6350"/>
                  </a:cubicBezTo>
                  <a:cubicBezTo>
                    <a:pt x="451651" y="5080"/>
                    <a:pt x="449471" y="6350"/>
                    <a:pt x="448381" y="6350"/>
                  </a:cubicBezTo>
                  <a:cubicBezTo>
                    <a:pt x="441841" y="5080"/>
                    <a:pt x="437480" y="8890"/>
                    <a:pt x="435300" y="15240"/>
                  </a:cubicBezTo>
                  <a:cubicBezTo>
                    <a:pt x="432030" y="21590"/>
                    <a:pt x="423309" y="24130"/>
                    <a:pt x="426579" y="34290"/>
                  </a:cubicBezTo>
                  <a:cubicBezTo>
                    <a:pt x="427669" y="35560"/>
                    <a:pt x="429850" y="36830"/>
                    <a:pt x="430940" y="39370"/>
                  </a:cubicBezTo>
                  <a:cubicBezTo>
                    <a:pt x="430940" y="43180"/>
                    <a:pt x="429850" y="45720"/>
                    <a:pt x="426579" y="44450"/>
                  </a:cubicBezTo>
                  <a:cubicBezTo>
                    <a:pt x="425489" y="44450"/>
                    <a:pt x="424399" y="46990"/>
                    <a:pt x="423309" y="48260"/>
                  </a:cubicBezTo>
                  <a:cubicBezTo>
                    <a:pt x="422219" y="49530"/>
                    <a:pt x="422219" y="52070"/>
                    <a:pt x="421129" y="52070"/>
                  </a:cubicBezTo>
                  <a:cubicBezTo>
                    <a:pt x="414589" y="54610"/>
                    <a:pt x="410228" y="60960"/>
                    <a:pt x="402598" y="59690"/>
                  </a:cubicBezTo>
                  <a:lnTo>
                    <a:pt x="400418" y="59690"/>
                  </a:lnTo>
                  <a:cubicBezTo>
                    <a:pt x="393877" y="66040"/>
                    <a:pt x="387337" y="64770"/>
                    <a:pt x="379706" y="63500"/>
                  </a:cubicBezTo>
                  <a:cubicBezTo>
                    <a:pt x="376436" y="62230"/>
                    <a:pt x="372076" y="63500"/>
                    <a:pt x="367715" y="63500"/>
                  </a:cubicBezTo>
                  <a:cubicBezTo>
                    <a:pt x="364445" y="63500"/>
                    <a:pt x="361175" y="63500"/>
                    <a:pt x="357905" y="60960"/>
                  </a:cubicBezTo>
                  <a:cubicBezTo>
                    <a:pt x="353544" y="58420"/>
                    <a:pt x="349184" y="54610"/>
                    <a:pt x="344824" y="52070"/>
                  </a:cubicBezTo>
                  <a:cubicBezTo>
                    <a:pt x="340463" y="49530"/>
                    <a:pt x="335013" y="49530"/>
                    <a:pt x="335013" y="40640"/>
                  </a:cubicBezTo>
                  <a:cubicBezTo>
                    <a:pt x="335013" y="39370"/>
                    <a:pt x="332833" y="38100"/>
                    <a:pt x="332833" y="36830"/>
                  </a:cubicBezTo>
                  <a:cubicBezTo>
                    <a:pt x="325202" y="44450"/>
                    <a:pt x="318662" y="50800"/>
                    <a:pt x="312121" y="57150"/>
                  </a:cubicBezTo>
                  <a:cubicBezTo>
                    <a:pt x="308851" y="60960"/>
                    <a:pt x="304491" y="66040"/>
                    <a:pt x="306671" y="72390"/>
                  </a:cubicBezTo>
                  <a:cubicBezTo>
                    <a:pt x="306671" y="73660"/>
                    <a:pt x="305581" y="74930"/>
                    <a:pt x="305581" y="76200"/>
                  </a:cubicBezTo>
                  <a:cubicBezTo>
                    <a:pt x="304491" y="78740"/>
                    <a:pt x="303401" y="81280"/>
                    <a:pt x="301221" y="82550"/>
                  </a:cubicBezTo>
                  <a:cubicBezTo>
                    <a:pt x="299041" y="86360"/>
                    <a:pt x="296860" y="90170"/>
                    <a:pt x="294680" y="95250"/>
                  </a:cubicBezTo>
                  <a:lnTo>
                    <a:pt x="288140" y="102870"/>
                  </a:lnTo>
                  <a:cubicBezTo>
                    <a:pt x="285960" y="106680"/>
                    <a:pt x="283779" y="110490"/>
                    <a:pt x="280509" y="113030"/>
                  </a:cubicBezTo>
                  <a:cubicBezTo>
                    <a:pt x="272879" y="120650"/>
                    <a:pt x="265248" y="128270"/>
                    <a:pt x="256528" y="135890"/>
                  </a:cubicBezTo>
                  <a:cubicBezTo>
                    <a:pt x="252167" y="140970"/>
                    <a:pt x="246717" y="144780"/>
                    <a:pt x="242357" y="149860"/>
                  </a:cubicBezTo>
                  <a:cubicBezTo>
                    <a:pt x="234726" y="157480"/>
                    <a:pt x="226005" y="163830"/>
                    <a:pt x="221645" y="175260"/>
                  </a:cubicBezTo>
                  <a:cubicBezTo>
                    <a:pt x="221645" y="176530"/>
                    <a:pt x="219465" y="177800"/>
                    <a:pt x="218375" y="179070"/>
                  </a:cubicBezTo>
                  <a:cubicBezTo>
                    <a:pt x="212925" y="184150"/>
                    <a:pt x="204204" y="184150"/>
                    <a:pt x="204204" y="194310"/>
                  </a:cubicBezTo>
                  <a:cubicBezTo>
                    <a:pt x="195483" y="194310"/>
                    <a:pt x="191123" y="201930"/>
                    <a:pt x="186763" y="208280"/>
                  </a:cubicBezTo>
                  <a:cubicBezTo>
                    <a:pt x="183493" y="213360"/>
                    <a:pt x="180222" y="219710"/>
                    <a:pt x="175862" y="223520"/>
                  </a:cubicBezTo>
                  <a:cubicBezTo>
                    <a:pt x="171502" y="226060"/>
                    <a:pt x="166051" y="224790"/>
                    <a:pt x="160601" y="224790"/>
                  </a:cubicBezTo>
                  <a:cubicBezTo>
                    <a:pt x="158421" y="224790"/>
                    <a:pt x="156241" y="224790"/>
                    <a:pt x="156241" y="226060"/>
                  </a:cubicBezTo>
                  <a:cubicBezTo>
                    <a:pt x="151880" y="231140"/>
                    <a:pt x="146430" y="234950"/>
                    <a:pt x="143160" y="241300"/>
                  </a:cubicBezTo>
                  <a:cubicBezTo>
                    <a:pt x="139889" y="247650"/>
                    <a:pt x="136619" y="251460"/>
                    <a:pt x="131169" y="252730"/>
                  </a:cubicBezTo>
                  <a:cubicBezTo>
                    <a:pt x="125719" y="254000"/>
                    <a:pt x="120268" y="260350"/>
                    <a:pt x="112638" y="256540"/>
                  </a:cubicBezTo>
                  <a:cubicBezTo>
                    <a:pt x="106097" y="254000"/>
                    <a:pt x="98467" y="256540"/>
                    <a:pt x="94106" y="251460"/>
                  </a:cubicBezTo>
                  <a:cubicBezTo>
                    <a:pt x="85386" y="252730"/>
                    <a:pt x="78845" y="255270"/>
                    <a:pt x="71215" y="256540"/>
                  </a:cubicBezTo>
                  <a:cubicBezTo>
                    <a:pt x="62494" y="259080"/>
                    <a:pt x="52683" y="257810"/>
                    <a:pt x="45053" y="265430"/>
                  </a:cubicBezTo>
                  <a:cubicBezTo>
                    <a:pt x="38512" y="271780"/>
                    <a:pt x="33062" y="278130"/>
                    <a:pt x="23251" y="276860"/>
                  </a:cubicBezTo>
                  <a:cubicBezTo>
                    <a:pt x="24341" y="284480"/>
                    <a:pt x="25432" y="290830"/>
                    <a:pt x="26522" y="298450"/>
                  </a:cubicBezTo>
                  <a:cubicBezTo>
                    <a:pt x="28702" y="318770"/>
                    <a:pt x="30882" y="339090"/>
                    <a:pt x="31972" y="359410"/>
                  </a:cubicBezTo>
                  <a:cubicBezTo>
                    <a:pt x="35242" y="384810"/>
                    <a:pt x="36332" y="408940"/>
                    <a:pt x="34152" y="433070"/>
                  </a:cubicBezTo>
                  <a:cubicBezTo>
                    <a:pt x="31972" y="467360"/>
                    <a:pt x="22161" y="1640840"/>
                    <a:pt x="12351" y="1672590"/>
                  </a:cubicBezTo>
                  <a:lnTo>
                    <a:pt x="2540" y="1699260"/>
                  </a:lnTo>
                  <a:cubicBezTo>
                    <a:pt x="0" y="1705610"/>
                    <a:pt x="3630" y="1709420"/>
                    <a:pt x="9080" y="1710690"/>
                  </a:cubicBezTo>
                  <a:cubicBezTo>
                    <a:pt x="15621" y="1711960"/>
                    <a:pt x="17801" y="1717040"/>
                    <a:pt x="19981" y="1723390"/>
                  </a:cubicBezTo>
                  <a:cubicBezTo>
                    <a:pt x="22161" y="1733550"/>
                    <a:pt x="18891" y="1743710"/>
                    <a:pt x="23251" y="1753870"/>
                  </a:cubicBezTo>
                  <a:cubicBezTo>
                    <a:pt x="25432" y="1758950"/>
                    <a:pt x="23251" y="1767840"/>
                    <a:pt x="22161" y="1775460"/>
                  </a:cubicBezTo>
                  <a:cubicBezTo>
                    <a:pt x="21071" y="1785620"/>
                    <a:pt x="23251" y="1795780"/>
                    <a:pt x="26522" y="1804670"/>
                  </a:cubicBezTo>
                  <a:cubicBezTo>
                    <a:pt x="34152" y="1819910"/>
                    <a:pt x="35242" y="1837690"/>
                    <a:pt x="35242" y="1854200"/>
                  </a:cubicBezTo>
                  <a:cubicBezTo>
                    <a:pt x="35242" y="1858010"/>
                    <a:pt x="36332" y="1861820"/>
                    <a:pt x="37422" y="1864360"/>
                  </a:cubicBezTo>
                  <a:cubicBezTo>
                    <a:pt x="39603" y="1866900"/>
                    <a:pt x="43963" y="1869440"/>
                    <a:pt x="48323" y="1870710"/>
                  </a:cubicBezTo>
                  <a:lnTo>
                    <a:pt x="74485" y="1885950"/>
                  </a:lnTo>
                  <a:cubicBezTo>
                    <a:pt x="86476" y="1893570"/>
                    <a:pt x="96286" y="1892300"/>
                    <a:pt x="107187" y="1883410"/>
                  </a:cubicBezTo>
                  <a:cubicBezTo>
                    <a:pt x="108277" y="1882140"/>
                    <a:pt x="111548" y="1880870"/>
                    <a:pt x="112638" y="1880870"/>
                  </a:cubicBezTo>
                  <a:cubicBezTo>
                    <a:pt x="120268" y="1882140"/>
                    <a:pt x="127899" y="1882140"/>
                    <a:pt x="134439" y="1889760"/>
                  </a:cubicBezTo>
                  <a:cubicBezTo>
                    <a:pt x="142070" y="1897380"/>
                    <a:pt x="152970" y="1902460"/>
                    <a:pt x="161691" y="1908810"/>
                  </a:cubicBezTo>
                  <a:cubicBezTo>
                    <a:pt x="167141" y="1912620"/>
                    <a:pt x="173682" y="1917700"/>
                    <a:pt x="176952" y="1922780"/>
                  </a:cubicBezTo>
                  <a:cubicBezTo>
                    <a:pt x="179132" y="1925320"/>
                    <a:pt x="181312" y="1927860"/>
                    <a:pt x="183493" y="1929130"/>
                  </a:cubicBezTo>
                  <a:cubicBezTo>
                    <a:pt x="195483" y="1934210"/>
                    <a:pt x="202024" y="1946910"/>
                    <a:pt x="209654" y="1957070"/>
                  </a:cubicBezTo>
                  <a:cubicBezTo>
                    <a:pt x="216195" y="1965960"/>
                    <a:pt x="224915" y="1971040"/>
                    <a:pt x="234726" y="1972310"/>
                  </a:cubicBezTo>
                  <a:cubicBezTo>
                    <a:pt x="245627" y="1974850"/>
                    <a:pt x="256528" y="1976120"/>
                    <a:pt x="267428" y="1978660"/>
                  </a:cubicBezTo>
                  <a:cubicBezTo>
                    <a:pt x="271789" y="1979930"/>
                    <a:pt x="277239" y="1981200"/>
                    <a:pt x="281599" y="1983740"/>
                  </a:cubicBezTo>
                  <a:cubicBezTo>
                    <a:pt x="287050" y="1986280"/>
                    <a:pt x="292500" y="1986280"/>
                    <a:pt x="296860" y="1990090"/>
                  </a:cubicBezTo>
                  <a:cubicBezTo>
                    <a:pt x="303401" y="1996440"/>
                    <a:pt x="309941" y="2000250"/>
                    <a:pt x="318662" y="1997710"/>
                  </a:cubicBezTo>
                  <a:cubicBezTo>
                    <a:pt x="321932" y="1996440"/>
                    <a:pt x="326292" y="1998980"/>
                    <a:pt x="329563" y="2000250"/>
                  </a:cubicBezTo>
                  <a:cubicBezTo>
                    <a:pt x="330653" y="2000250"/>
                    <a:pt x="331743" y="2001520"/>
                    <a:pt x="332833" y="2001520"/>
                  </a:cubicBezTo>
                  <a:cubicBezTo>
                    <a:pt x="344824" y="2002790"/>
                    <a:pt x="355724" y="2000250"/>
                    <a:pt x="366625" y="1997710"/>
                  </a:cubicBezTo>
                  <a:cubicBezTo>
                    <a:pt x="370986" y="1996440"/>
                    <a:pt x="375346" y="1995170"/>
                    <a:pt x="379706" y="1992630"/>
                  </a:cubicBezTo>
                  <a:cubicBezTo>
                    <a:pt x="391697" y="1986280"/>
                    <a:pt x="403688" y="1979930"/>
                    <a:pt x="414589" y="1972310"/>
                  </a:cubicBezTo>
                  <a:cubicBezTo>
                    <a:pt x="422219" y="1967230"/>
                    <a:pt x="429850" y="1962150"/>
                    <a:pt x="438570" y="1967230"/>
                  </a:cubicBezTo>
                  <a:lnTo>
                    <a:pt x="442931" y="1967230"/>
                  </a:lnTo>
                  <a:cubicBezTo>
                    <a:pt x="450561" y="1967230"/>
                    <a:pt x="458192" y="1965960"/>
                    <a:pt x="464732" y="1964690"/>
                  </a:cubicBezTo>
                  <a:cubicBezTo>
                    <a:pt x="465822" y="1964690"/>
                    <a:pt x="468002" y="1964690"/>
                    <a:pt x="468002" y="1963420"/>
                  </a:cubicBezTo>
                  <a:cubicBezTo>
                    <a:pt x="471273" y="1958340"/>
                    <a:pt x="476723" y="1958340"/>
                    <a:pt x="482173" y="1957070"/>
                  </a:cubicBezTo>
                  <a:cubicBezTo>
                    <a:pt x="490894" y="1955800"/>
                    <a:pt x="499615" y="1955800"/>
                    <a:pt x="506155" y="1949450"/>
                  </a:cubicBezTo>
                  <a:cubicBezTo>
                    <a:pt x="512695" y="1944370"/>
                    <a:pt x="519236" y="1943100"/>
                    <a:pt x="526866" y="1941830"/>
                  </a:cubicBezTo>
                  <a:cubicBezTo>
                    <a:pt x="527956" y="1941830"/>
                    <a:pt x="530137" y="1940560"/>
                    <a:pt x="531227" y="1940560"/>
                  </a:cubicBezTo>
                  <a:cubicBezTo>
                    <a:pt x="536677" y="1939290"/>
                    <a:pt x="542127" y="1935480"/>
                    <a:pt x="546488" y="1936750"/>
                  </a:cubicBezTo>
                  <a:cubicBezTo>
                    <a:pt x="556298" y="1939290"/>
                    <a:pt x="560659" y="1935480"/>
                    <a:pt x="567199" y="1925320"/>
                  </a:cubicBezTo>
                  <a:cubicBezTo>
                    <a:pt x="568289" y="1922780"/>
                    <a:pt x="571560" y="1921510"/>
                    <a:pt x="573740" y="1920240"/>
                  </a:cubicBezTo>
                  <a:cubicBezTo>
                    <a:pt x="579190" y="1918970"/>
                    <a:pt x="584640" y="1920240"/>
                    <a:pt x="590091" y="1918970"/>
                  </a:cubicBezTo>
                  <a:cubicBezTo>
                    <a:pt x="593361" y="1918970"/>
                    <a:pt x="596631" y="1915160"/>
                    <a:pt x="598811" y="1915160"/>
                  </a:cubicBezTo>
                  <a:cubicBezTo>
                    <a:pt x="607532" y="1916430"/>
                    <a:pt x="617343" y="1912620"/>
                    <a:pt x="624973" y="1918970"/>
                  </a:cubicBezTo>
                  <a:cubicBezTo>
                    <a:pt x="626063" y="1920240"/>
                    <a:pt x="628243" y="1920240"/>
                    <a:pt x="630424" y="1920240"/>
                  </a:cubicBezTo>
                  <a:cubicBezTo>
                    <a:pt x="644595" y="1921510"/>
                    <a:pt x="656585" y="1926590"/>
                    <a:pt x="666396" y="1936750"/>
                  </a:cubicBezTo>
                  <a:cubicBezTo>
                    <a:pt x="669666" y="1940560"/>
                    <a:pt x="674027" y="1943100"/>
                    <a:pt x="677297" y="1945640"/>
                  </a:cubicBezTo>
                  <a:cubicBezTo>
                    <a:pt x="680567" y="1948180"/>
                    <a:pt x="684927" y="1948180"/>
                    <a:pt x="688198" y="1949450"/>
                  </a:cubicBezTo>
                  <a:cubicBezTo>
                    <a:pt x="691468" y="1950720"/>
                    <a:pt x="693648" y="1951990"/>
                    <a:pt x="696918" y="1951990"/>
                  </a:cubicBezTo>
                  <a:cubicBezTo>
                    <a:pt x="702369" y="1951990"/>
                    <a:pt x="706729" y="1954530"/>
                    <a:pt x="709999" y="1959610"/>
                  </a:cubicBezTo>
                  <a:cubicBezTo>
                    <a:pt x="711089" y="1960880"/>
                    <a:pt x="712179" y="1962150"/>
                    <a:pt x="713269" y="1964690"/>
                  </a:cubicBezTo>
                  <a:cubicBezTo>
                    <a:pt x="712179" y="1968500"/>
                    <a:pt x="718720" y="1978660"/>
                    <a:pt x="723080" y="1978660"/>
                  </a:cubicBezTo>
                  <a:cubicBezTo>
                    <a:pt x="730711" y="1978660"/>
                    <a:pt x="738341" y="1981200"/>
                    <a:pt x="744882" y="1987550"/>
                  </a:cubicBezTo>
                  <a:cubicBezTo>
                    <a:pt x="745972" y="1988820"/>
                    <a:pt x="748152" y="1988820"/>
                    <a:pt x="750332" y="1987550"/>
                  </a:cubicBezTo>
                  <a:cubicBezTo>
                    <a:pt x="753602" y="1986280"/>
                    <a:pt x="755782" y="1986280"/>
                    <a:pt x="757962" y="1990090"/>
                  </a:cubicBezTo>
                  <a:cubicBezTo>
                    <a:pt x="759053" y="1991360"/>
                    <a:pt x="763413" y="1991360"/>
                    <a:pt x="765593" y="1991360"/>
                  </a:cubicBezTo>
                  <a:cubicBezTo>
                    <a:pt x="771043" y="1991360"/>
                    <a:pt x="777584" y="1990090"/>
                    <a:pt x="783034" y="1991360"/>
                  </a:cubicBezTo>
                  <a:cubicBezTo>
                    <a:pt x="792845" y="1992630"/>
                    <a:pt x="801566" y="1993900"/>
                    <a:pt x="811376" y="1996440"/>
                  </a:cubicBezTo>
                  <a:cubicBezTo>
                    <a:pt x="813556" y="1996440"/>
                    <a:pt x="815736" y="1997710"/>
                    <a:pt x="816827" y="1998980"/>
                  </a:cubicBezTo>
                  <a:cubicBezTo>
                    <a:pt x="819007" y="2005330"/>
                    <a:pt x="824457" y="2005330"/>
                    <a:pt x="827727" y="2006600"/>
                  </a:cubicBezTo>
                  <a:cubicBezTo>
                    <a:pt x="830998" y="2007870"/>
                    <a:pt x="835358" y="2009140"/>
                    <a:pt x="837538" y="2009140"/>
                  </a:cubicBezTo>
                  <a:cubicBezTo>
                    <a:pt x="838628" y="2007870"/>
                    <a:pt x="840808" y="2006600"/>
                    <a:pt x="842988" y="2004060"/>
                  </a:cubicBezTo>
                  <a:cubicBezTo>
                    <a:pt x="838628" y="2004060"/>
                    <a:pt x="836448" y="2005330"/>
                    <a:pt x="834268" y="2005330"/>
                  </a:cubicBezTo>
                  <a:cubicBezTo>
                    <a:pt x="838628" y="1998980"/>
                    <a:pt x="842988" y="1997710"/>
                    <a:pt x="848439" y="2001520"/>
                  </a:cubicBezTo>
                  <a:cubicBezTo>
                    <a:pt x="854979" y="2007870"/>
                    <a:pt x="860430" y="2007870"/>
                    <a:pt x="868060" y="2001520"/>
                  </a:cubicBezTo>
                  <a:lnTo>
                    <a:pt x="874601" y="1997710"/>
                  </a:lnTo>
                  <a:lnTo>
                    <a:pt x="874601" y="1991360"/>
                  </a:lnTo>
                  <a:cubicBezTo>
                    <a:pt x="877871" y="1992630"/>
                    <a:pt x="881141" y="1995170"/>
                    <a:pt x="883321" y="1995170"/>
                  </a:cubicBezTo>
                  <a:cubicBezTo>
                    <a:pt x="889862" y="1991360"/>
                    <a:pt x="896402" y="1987550"/>
                    <a:pt x="901852" y="1982470"/>
                  </a:cubicBezTo>
                  <a:cubicBezTo>
                    <a:pt x="908393" y="1977390"/>
                    <a:pt x="913843" y="1971040"/>
                    <a:pt x="919294" y="1965960"/>
                  </a:cubicBezTo>
                  <a:cubicBezTo>
                    <a:pt x="920384" y="1965960"/>
                    <a:pt x="920384" y="1964690"/>
                    <a:pt x="921474" y="1964690"/>
                  </a:cubicBezTo>
                  <a:cubicBezTo>
                    <a:pt x="929104" y="1962150"/>
                    <a:pt x="935645" y="1960880"/>
                    <a:pt x="943275" y="1958340"/>
                  </a:cubicBezTo>
                  <a:cubicBezTo>
                    <a:pt x="947636" y="1957070"/>
                    <a:pt x="950906" y="1954530"/>
                    <a:pt x="955266" y="1953260"/>
                  </a:cubicBezTo>
                  <a:cubicBezTo>
                    <a:pt x="958536" y="1951990"/>
                    <a:pt x="960717" y="1951990"/>
                    <a:pt x="963987" y="1950720"/>
                  </a:cubicBezTo>
                  <a:lnTo>
                    <a:pt x="974888" y="1950720"/>
                  </a:lnTo>
                  <a:cubicBezTo>
                    <a:pt x="977068" y="1950720"/>
                    <a:pt x="980338" y="1950720"/>
                    <a:pt x="982518" y="1949450"/>
                  </a:cubicBezTo>
                  <a:cubicBezTo>
                    <a:pt x="983608" y="1946910"/>
                    <a:pt x="985788" y="1943100"/>
                    <a:pt x="986878" y="1943100"/>
                  </a:cubicBezTo>
                  <a:cubicBezTo>
                    <a:pt x="990149" y="1943100"/>
                    <a:pt x="992329" y="1945640"/>
                    <a:pt x="995599" y="1946910"/>
                  </a:cubicBezTo>
                  <a:cubicBezTo>
                    <a:pt x="996689" y="1946910"/>
                    <a:pt x="996689" y="1948180"/>
                    <a:pt x="996689" y="1949450"/>
                  </a:cubicBezTo>
                  <a:cubicBezTo>
                    <a:pt x="1001049" y="1954530"/>
                    <a:pt x="1004320" y="1960880"/>
                    <a:pt x="1008680" y="1965960"/>
                  </a:cubicBezTo>
                  <a:cubicBezTo>
                    <a:pt x="1014130" y="1972310"/>
                    <a:pt x="1019581" y="1972310"/>
                    <a:pt x="1022851" y="1968500"/>
                  </a:cubicBezTo>
                  <a:cubicBezTo>
                    <a:pt x="1028301" y="1963420"/>
                    <a:pt x="1032662" y="1959610"/>
                    <a:pt x="1040292" y="1962150"/>
                  </a:cubicBezTo>
                  <a:cubicBezTo>
                    <a:pt x="1041382" y="1962150"/>
                    <a:pt x="1043562" y="1963420"/>
                    <a:pt x="1044652" y="1962150"/>
                  </a:cubicBezTo>
                  <a:cubicBezTo>
                    <a:pt x="1050103" y="1959610"/>
                    <a:pt x="1056643" y="1957070"/>
                    <a:pt x="1062094" y="1953260"/>
                  </a:cubicBezTo>
                  <a:cubicBezTo>
                    <a:pt x="1065364" y="1951990"/>
                    <a:pt x="1069724" y="1951990"/>
                    <a:pt x="1070814" y="1949450"/>
                  </a:cubicBezTo>
                  <a:cubicBezTo>
                    <a:pt x="1074084" y="1941830"/>
                    <a:pt x="1079535" y="1938020"/>
                    <a:pt x="1084985" y="1932940"/>
                  </a:cubicBezTo>
                  <a:cubicBezTo>
                    <a:pt x="1088255" y="1929130"/>
                    <a:pt x="1091526" y="1924050"/>
                    <a:pt x="1094796" y="1922780"/>
                  </a:cubicBezTo>
                  <a:cubicBezTo>
                    <a:pt x="1102426" y="1920240"/>
                    <a:pt x="1107877" y="1912620"/>
                    <a:pt x="1114417" y="1907540"/>
                  </a:cubicBezTo>
                  <a:cubicBezTo>
                    <a:pt x="1119868" y="1903730"/>
                    <a:pt x="1123138" y="1896110"/>
                    <a:pt x="1128588" y="1894840"/>
                  </a:cubicBezTo>
                  <a:cubicBezTo>
                    <a:pt x="1137309" y="1892300"/>
                    <a:pt x="1143849" y="1885950"/>
                    <a:pt x="1151480" y="1879600"/>
                  </a:cubicBezTo>
                  <a:cubicBezTo>
                    <a:pt x="1155840" y="1875790"/>
                    <a:pt x="1161291" y="1873250"/>
                    <a:pt x="1166741" y="1874520"/>
                  </a:cubicBezTo>
                  <a:cubicBezTo>
                    <a:pt x="1170011" y="1875790"/>
                    <a:pt x="1174371" y="1874520"/>
                    <a:pt x="1176552" y="1873250"/>
                  </a:cubicBezTo>
                  <a:cubicBezTo>
                    <a:pt x="1180912" y="1870710"/>
                    <a:pt x="1185272" y="1866900"/>
                    <a:pt x="1189633" y="1864360"/>
                  </a:cubicBezTo>
                  <a:cubicBezTo>
                    <a:pt x="1192903" y="1861820"/>
                    <a:pt x="1196173" y="1859280"/>
                    <a:pt x="1199443" y="1859280"/>
                  </a:cubicBezTo>
                  <a:cubicBezTo>
                    <a:pt x="1210344" y="1858010"/>
                    <a:pt x="1219064" y="1855470"/>
                    <a:pt x="1224515" y="1842770"/>
                  </a:cubicBezTo>
                  <a:cubicBezTo>
                    <a:pt x="1226695" y="1837690"/>
                    <a:pt x="1237596" y="1831340"/>
                    <a:pt x="1241956" y="1833880"/>
                  </a:cubicBezTo>
                  <a:cubicBezTo>
                    <a:pt x="1249587" y="1837690"/>
                    <a:pt x="1255037" y="1835150"/>
                    <a:pt x="1259397" y="1827530"/>
                  </a:cubicBezTo>
                  <a:cubicBezTo>
                    <a:pt x="1262668" y="1823720"/>
                    <a:pt x="1267028" y="1824990"/>
                    <a:pt x="1270298" y="1827530"/>
                  </a:cubicBezTo>
                  <a:cubicBezTo>
                    <a:pt x="1272478" y="1830070"/>
                    <a:pt x="1274658" y="1831340"/>
                    <a:pt x="1276839" y="1831340"/>
                  </a:cubicBezTo>
                  <a:cubicBezTo>
                    <a:pt x="1284469" y="1832610"/>
                    <a:pt x="1293190" y="1831340"/>
                    <a:pt x="1300820" y="1832610"/>
                  </a:cubicBezTo>
                  <a:cubicBezTo>
                    <a:pt x="1307361" y="1833880"/>
                    <a:pt x="1313901" y="1831340"/>
                    <a:pt x="1318262" y="1826260"/>
                  </a:cubicBezTo>
                  <a:cubicBezTo>
                    <a:pt x="1322622" y="1821180"/>
                    <a:pt x="1325892" y="1821180"/>
                    <a:pt x="1332432" y="1823720"/>
                  </a:cubicBezTo>
                  <a:cubicBezTo>
                    <a:pt x="1337883" y="1826260"/>
                    <a:pt x="1342243" y="1832610"/>
                    <a:pt x="1349874" y="1831340"/>
                  </a:cubicBezTo>
                  <a:cubicBezTo>
                    <a:pt x="1356414" y="1830070"/>
                    <a:pt x="1364045" y="1833880"/>
                    <a:pt x="1371675" y="1830070"/>
                  </a:cubicBezTo>
                  <a:lnTo>
                    <a:pt x="1376035" y="1830070"/>
                  </a:lnTo>
                  <a:cubicBezTo>
                    <a:pt x="1382576" y="1832610"/>
                    <a:pt x="1389116" y="1833880"/>
                    <a:pt x="1394567" y="1840230"/>
                  </a:cubicBezTo>
                  <a:cubicBezTo>
                    <a:pt x="1401107" y="1846580"/>
                    <a:pt x="1402197" y="1799590"/>
                    <a:pt x="1408738" y="1804670"/>
                  </a:cubicBezTo>
                  <a:cubicBezTo>
                    <a:pt x="1418548" y="1812290"/>
                    <a:pt x="1416368" y="1804670"/>
                    <a:pt x="1426179" y="1811020"/>
                  </a:cubicBezTo>
                  <a:cubicBezTo>
                    <a:pt x="1433809" y="1814830"/>
                    <a:pt x="1430539" y="1800860"/>
                    <a:pt x="1439260" y="1803400"/>
                  </a:cubicBezTo>
                  <a:cubicBezTo>
                    <a:pt x="1440350" y="1803400"/>
                    <a:pt x="1453431" y="1813560"/>
                    <a:pt x="1453431" y="1812290"/>
                  </a:cubicBezTo>
                  <a:cubicBezTo>
                    <a:pt x="1458881" y="1808480"/>
                    <a:pt x="1464332" y="1770380"/>
                    <a:pt x="1469782" y="1771650"/>
                  </a:cubicBezTo>
                  <a:cubicBezTo>
                    <a:pt x="1480683" y="1775460"/>
                    <a:pt x="1490494" y="1772920"/>
                    <a:pt x="1500304" y="1767840"/>
                  </a:cubicBezTo>
                  <a:cubicBezTo>
                    <a:pt x="1505755" y="1765300"/>
                    <a:pt x="1514475" y="1756410"/>
                    <a:pt x="1518835" y="1760220"/>
                  </a:cubicBezTo>
                  <a:cubicBezTo>
                    <a:pt x="1526466" y="1766570"/>
                    <a:pt x="1534097" y="1769110"/>
                    <a:pt x="1542817" y="1770380"/>
                  </a:cubicBezTo>
                  <a:cubicBezTo>
                    <a:pt x="1543907" y="1770380"/>
                    <a:pt x="1544997" y="1771650"/>
                    <a:pt x="1546087" y="1772920"/>
                  </a:cubicBezTo>
                  <a:cubicBezTo>
                    <a:pt x="1549358" y="1778000"/>
                    <a:pt x="1564618" y="1764030"/>
                    <a:pt x="1567889" y="1769110"/>
                  </a:cubicBezTo>
                  <a:cubicBezTo>
                    <a:pt x="1572249" y="1776730"/>
                    <a:pt x="1576609" y="1784350"/>
                    <a:pt x="1580970" y="1790700"/>
                  </a:cubicBezTo>
                  <a:cubicBezTo>
                    <a:pt x="1583150" y="1793240"/>
                    <a:pt x="1586420" y="1794510"/>
                    <a:pt x="1587510" y="1797050"/>
                  </a:cubicBezTo>
                  <a:cubicBezTo>
                    <a:pt x="1588600" y="1803400"/>
                    <a:pt x="1590780" y="1805940"/>
                    <a:pt x="1596231" y="1805940"/>
                  </a:cubicBezTo>
                  <a:cubicBezTo>
                    <a:pt x="1599501" y="1805940"/>
                    <a:pt x="1602771" y="1807210"/>
                    <a:pt x="1604951" y="1809750"/>
                  </a:cubicBezTo>
                  <a:cubicBezTo>
                    <a:pt x="1610402" y="1813560"/>
                    <a:pt x="1614762" y="1817370"/>
                    <a:pt x="1619122" y="1821180"/>
                  </a:cubicBezTo>
                  <a:cubicBezTo>
                    <a:pt x="1624573" y="1824990"/>
                    <a:pt x="1630023" y="1828800"/>
                    <a:pt x="1632203" y="1835150"/>
                  </a:cubicBezTo>
                  <a:cubicBezTo>
                    <a:pt x="1633293" y="1837690"/>
                    <a:pt x="1634383" y="1838960"/>
                    <a:pt x="1635473" y="1840230"/>
                  </a:cubicBezTo>
                  <a:cubicBezTo>
                    <a:pt x="1639834" y="1845310"/>
                    <a:pt x="1644194" y="1849120"/>
                    <a:pt x="1648554" y="1854200"/>
                  </a:cubicBezTo>
                  <a:cubicBezTo>
                    <a:pt x="1655095" y="1860550"/>
                    <a:pt x="1660545" y="1868170"/>
                    <a:pt x="1667086" y="1874520"/>
                  </a:cubicBezTo>
                  <a:cubicBezTo>
                    <a:pt x="1669266" y="1875790"/>
                    <a:pt x="1671446" y="1878330"/>
                    <a:pt x="1673626" y="1879600"/>
                  </a:cubicBezTo>
                  <a:cubicBezTo>
                    <a:pt x="1677987" y="1882140"/>
                    <a:pt x="1682347" y="1884680"/>
                    <a:pt x="1685617" y="1888490"/>
                  </a:cubicBezTo>
                  <a:cubicBezTo>
                    <a:pt x="1688887" y="1892300"/>
                    <a:pt x="1704148" y="1869440"/>
                    <a:pt x="1706328" y="1874520"/>
                  </a:cubicBezTo>
                  <a:cubicBezTo>
                    <a:pt x="1706328" y="1875790"/>
                    <a:pt x="1707418" y="1875790"/>
                    <a:pt x="1708509" y="1875790"/>
                  </a:cubicBezTo>
                  <a:cubicBezTo>
                    <a:pt x="1715049" y="1882140"/>
                    <a:pt x="1721590" y="1879600"/>
                    <a:pt x="1728130" y="1877060"/>
                  </a:cubicBezTo>
                  <a:cubicBezTo>
                    <a:pt x="1730310" y="1875790"/>
                    <a:pt x="1732490" y="1874520"/>
                    <a:pt x="1733580" y="1875790"/>
                  </a:cubicBezTo>
                  <a:cubicBezTo>
                    <a:pt x="1741211" y="1879600"/>
                    <a:pt x="1746661" y="1888490"/>
                    <a:pt x="1756472" y="1889760"/>
                  </a:cubicBezTo>
                  <a:cubicBezTo>
                    <a:pt x="1756472" y="1889760"/>
                    <a:pt x="1757562" y="1889760"/>
                    <a:pt x="1757562" y="1891030"/>
                  </a:cubicBezTo>
                  <a:cubicBezTo>
                    <a:pt x="1759742" y="1898650"/>
                    <a:pt x="1766283" y="1898650"/>
                    <a:pt x="1771733" y="1899920"/>
                  </a:cubicBezTo>
                  <a:cubicBezTo>
                    <a:pt x="1775003" y="1899920"/>
                    <a:pt x="1778273" y="1901190"/>
                    <a:pt x="1780454" y="1902460"/>
                  </a:cubicBezTo>
                  <a:cubicBezTo>
                    <a:pt x="1786994" y="1906270"/>
                    <a:pt x="1793535" y="1911350"/>
                    <a:pt x="1801165" y="1913890"/>
                  </a:cubicBezTo>
                  <a:cubicBezTo>
                    <a:pt x="1810976" y="1917700"/>
                    <a:pt x="1820786" y="1920240"/>
                    <a:pt x="1828417" y="1926590"/>
                  </a:cubicBezTo>
                  <a:cubicBezTo>
                    <a:pt x="1829507" y="1926590"/>
                    <a:pt x="1830597" y="1926590"/>
                    <a:pt x="1830597" y="1927860"/>
                  </a:cubicBezTo>
                  <a:cubicBezTo>
                    <a:pt x="1833867" y="1930400"/>
                    <a:pt x="1839318" y="1931670"/>
                    <a:pt x="1841498" y="1935480"/>
                  </a:cubicBezTo>
                  <a:cubicBezTo>
                    <a:pt x="1844768" y="1943100"/>
                    <a:pt x="1853489" y="1941830"/>
                    <a:pt x="1857849" y="1948180"/>
                  </a:cubicBezTo>
                  <a:lnTo>
                    <a:pt x="1858939" y="1948180"/>
                  </a:lnTo>
                  <a:cubicBezTo>
                    <a:pt x="1863299" y="1948180"/>
                    <a:pt x="1867660" y="1949450"/>
                    <a:pt x="1873110" y="1949450"/>
                  </a:cubicBezTo>
                  <a:cubicBezTo>
                    <a:pt x="1875290" y="1948180"/>
                    <a:pt x="1878560" y="1945640"/>
                    <a:pt x="1880740" y="1945640"/>
                  </a:cubicBezTo>
                  <a:cubicBezTo>
                    <a:pt x="1890551" y="1949450"/>
                    <a:pt x="1900362" y="1949450"/>
                    <a:pt x="1906902" y="1939290"/>
                  </a:cubicBezTo>
                  <a:cubicBezTo>
                    <a:pt x="1907992" y="1938020"/>
                    <a:pt x="1910173" y="1938020"/>
                    <a:pt x="1912353" y="1938020"/>
                  </a:cubicBezTo>
                  <a:lnTo>
                    <a:pt x="1921073" y="1938020"/>
                  </a:lnTo>
                  <a:cubicBezTo>
                    <a:pt x="1930884" y="1935480"/>
                    <a:pt x="1939605" y="1932940"/>
                    <a:pt x="1949415" y="1931670"/>
                  </a:cubicBezTo>
                  <a:cubicBezTo>
                    <a:pt x="1953776" y="1930400"/>
                    <a:pt x="1959226" y="1932940"/>
                    <a:pt x="1963586" y="1934210"/>
                  </a:cubicBezTo>
                  <a:cubicBezTo>
                    <a:pt x="1967947" y="1935480"/>
                    <a:pt x="1972307" y="1935480"/>
                    <a:pt x="1976667" y="1935480"/>
                  </a:cubicBezTo>
                  <a:cubicBezTo>
                    <a:pt x="1982118" y="1935480"/>
                    <a:pt x="1986478" y="1932940"/>
                    <a:pt x="1991928" y="1932940"/>
                  </a:cubicBezTo>
                  <a:cubicBezTo>
                    <a:pt x="1996289" y="1931670"/>
                    <a:pt x="2001739" y="1931670"/>
                    <a:pt x="2006099" y="1930400"/>
                  </a:cubicBezTo>
                  <a:cubicBezTo>
                    <a:pt x="2015910" y="1927860"/>
                    <a:pt x="2024631" y="1925320"/>
                    <a:pt x="2034441" y="1924050"/>
                  </a:cubicBezTo>
                  <a:cubicBezTo>
                    <a:pt x="2040982" y="1880870"/>
                    <a:pt x="2039892" y="1830070"/>
                    <a:pt x="2039892" y="1778000"/>
                  </a:cubicBezTo>
                  <a:close/>
                </a:path>
              </a:pathLst>
            </a:custGeom>
            <a:blipFill>
              <a:blip r:embed="rId7"/>
              <a:stretch>
                <a:fillRect l="-37965" t="0" r="-37965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034034" y="3601672"/>
            <a:ext cx="4854052" cy="4790325"/>
            <a:chOff x="0" y="0"/>
            <a:chExt cx="2038442" cy="20116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2540" y="-2540"/>
              <a:ext cx="2040982" cy="2009140"/>
            </a:xfrm>
            <a:custGeom>
              <a:avLst/>
              <a:gdLst/>
              <a:ahLst/>
              <a:cxnLst/>
              <a:rect r="r" b="b" t="t" l="l"/>
              <a:pathLst>
                <a:path h="2009140" w="2040982">
                  <a:moveTo>
                    <a:pt x="2039892" y="1778000"/>
                  </a:moveTo>
                  <a:cubicBezTo>
                    <a:pt x="2038802" y="1276350"/>
                    <a:pt x="2025721" y="598170"/>
                    <a:pt x="2025721" y="97790"/>
                  </a:cubicBezTo>
                  <a:cubicBezTo>
                    <a:pt x="2025721" y="90170"/>
                    <a:pt x="2026811" y="82550"/>
                    <a:pt x="2026811" y="76200"/>
                  </a:cubicBezTo>
                  <a:cubicBezTo>
                    <a:pt x="2025721" y="74930"/>
                    <a:pt x="2024631" y="74930"/>
                    <a:pt x="2023540" y="73660"/>
                  </a:cubicBezTo>
                  <a:cubicBezTo>
                    <a:pt x="2023540" y="73660"/>
                    <a:pt x="2022450" y="74930"/>
                    <a:pt x="2022450" y="76200"/>
                  </a:cubicBezTo>
                  <a:cubicBezTo>
                    <a:pt x="2020270" y="82550"/>
                    <a:pt x="2015910" y="82550"/>
                    <a:pt x="2011550" y="82550"/>
                  </a:cubicBezTo>
                  <a:cubicBezTo>
                    <a:pt x="2006099" y="81280"/>
                    <a:pt x="2000649" y="74930"/>
                    <a:pt x="1994109" y="77470"/>
                  </a:cubicBezTo>
                  <a:cubicBezTo>
                    <a:pt x="1991928" y="78740"/>
                    <a:pt x="1987568" y="76200"/>
                    <a:pt x="1986478" y="73660"/>
                  </a:cubicBezTo>
                  <a:cubicBezTo>
                    <a:pt x="1983208" y="68580"/>
                    <a:pt x="1978847" y="68580"/>
                    <a:pt x="1974487" y="71120"/>
                  </a:cubicBezTo>
                  <a:cubicBezTo>
                    <a:pt x="1972307" y="72390"/>
                    <a:pt x="1970127" y="71120"/>
                    <a:pt x="1967947" y="71120"/>
                  </a:cubicBezTo>
                  <a:cubicBezTo>
                    <a:pt x="1964676" y="71120"/>
                    <a:pt x="1960316" y="69850"/>
                    <a:pt x="1957046" y="68580"/>
                  </a:cubicBezTo>
                  <a:cubicBezTo>
                    <a:pt x="1955956" y="68580"/>
                    <a:pt x="1953776" y="67310"/>
                    <a:pt x="1952686" y="67310"/>
                  </a:cubicBezTo>
                  <a:cubicBezTo>
                    <a:pt x="1949415" y="66040"/>
                    <a:pt x="1946145" y="62230"/>
                    <a:pt x="1942875" y="67310"/>
                  </a:cubicBezTo>
                  <a:cubicBezTo>
                    <a:pt x="1942875" y="67310"/>
                    <a:pt x="1940695" y="67310"/>
                    <a:pt x="1939605" y="66040"/>
                  </a:cubicBezTo>
                  <a:cubicBezTo>
                    <a:pt x="1938515" y="63500"/>
                    <a:pt x="1937425" y="59690"/>
                    <a:pt x="1936335" y="57150"/>
                  </a:cubicBezTo>
                  <a:cubicBezTo>
                    <a:pt x="1934154" y="53340"/>
                    <a:pt x="1934154" y="46990"/>
                    <a:pt x="1930884" y="44450"/>
                  </a:cubicBezTo>
                  <a:cubicBezTo>
                    <a:pt x="1928704" y="43180"/>
                    <a:pt x="1927614" y="41910"/>
                    <a:pt x="1926524" y="39370"/>
                  </a:cubicBezTo>
                  <a:cubicBezTo>
                    <a:pt x="1926524" y="38100"/>
                    <a:pt x="1924344" y="36830"/>
                    <a:pt x="1924344" y="35560"/>
                  </a:cubicBezTo>
                  <a:lnTo>
                    <a:pt x="1921073" y="31750"/>
                  </a:lnTo>
                  <a:cubicBezTo>
                    <a:pt x="1919983" y="29210"/>
                    <a:pt x="1918893" y="25400"/>
                    <a:pt x="1916713" y="24130"/>
                  </a:cubicBezTo>
                  <a:cubicBezTo>
                    <a:pt x="1912353" y="20320"/>
                    <a:pt x="1911263" y="15240"/>
                    <a:pt x="1913443" y="8890"/>
                  </a:cubicBezTo>
                  <a:cubicBezTo>
                    <a:pt x="1910173" y="7620"/>
                    <a:pt x="1907992" y="5080"/>
                    <a:pt x="1904722" y="5080"/>
                  </a:cubicBezTo>
                  <a:cubicBezTo>
                    <a:pt x="1891641" y="6350"/>
                    <a:pt x="1877471" y="8890"/>
                    <a:pt x="1864389" y="10160"/>
                  </a:cubicBezTo>
                  <a:cubicBezTo>
                    <a:pt x="1862209" y="10160"/>
                    <a:pt x="1858939" y="11430"/>
                    <a:pt x="1857849" y="12700"/>
                  </a:cubicBezTo>
                  <a:cubicBezTo>
                    <a:pt x="1849128" y="19050"/>
                    <a:pt x="1840408" y="13970"/>
                    <a:pt x="1831687" y="12700"/>
                  </a:cubicBezTo>
                  <a:cubicBezTo>
                    <a:pt x="1825147" y="12700"/>
                    <a:pt x="1818606" y="8890"/>
                    <a:pt x="1812066" y="7620"/>
                  </a:cubicBezTo>
                  <a:cubicBezTo>
                    <a:pt x="1804435" y="6350"/>
                    <a:pt x="1797895" y="7620"/>
                    <a:pt x="1790264" y="6350"/>
                  </a:cubicBezTo>
                  <a:cubicBezTo>
                    <a:pt x="1789174" y="6350"/>
                    <a:pt x="1788084" y="5080"/>
                    <a:pt x="1786994" y="3810"/>
                  </a:cubicBezTo>
                  <a:cubicBezTo>
                    <a:pt x="1784814" y="0"/>
                    <a:pt x="1780454" y="1270"/>
                    <a:pt x="1778273" y="2540"/>
                  </a:cubicBezTo>
                  <a:cubicBezTo>
                    <a:pt x="1775003" y="5080"/>
                    <a:pt x="1773913" y="8890"/>
                    <a:pt x="1771733" y="12700"/>
                  </a:cubicBezTo>
                  <a:cubicBezTo>
                    <a:pt x="1766283" y="13970"/>
                    <a:pt x="1758652" y="15240"/>
                    <a:pt x="1753202" y="19050"/>
                  </a:cubicBezTo>
                  <a:cubicBezTo>
                    <a:pt x="1748842" y="21590"/>
                    <a:pt x="1746661" y="22860"/>
                    <a:pt x="1743391" y="20320"/>
                  </a:cubicBezTo>
                  <a:lnTo>
                    <a:pt x="1742301" y="21590"/>
                  </a:lnTo>
                  <a:cubicBezTo>
                    <a:pt x="1744481" y="24130"/>
                    <a:pt x="1745571" y="27940"/>
                    <a:pt x="1747751" y="30480"/>
                  </a:cubicBezTo>
                  <a:cubicBezTo>
                    <a:pt x="1744481" y="31750"/>
                    <a:pt x="1740121" y="34290"/>
                    <a:pt x="1737941" y="33020"/>
                  </a:cubicBezTo>
                  <a:cubicBezTo>
                    <a:pt x="1732490" y="31750"/>
                    <a:pt x="1730310" y="34290"/>
                    <a:pt x="1725950" y="36830"/>
                  </a:cubicBezTo>
                  <a:cubicBezTo>
                    <a:pt x="1721590" y="40640"/>
                    <a:pt x="1716139" y="43180"/>
                    <a:pt x="1711779" y="45720"/>
                  </a:cubicBezTo>
                  <a:cubicBezTo>
                    <a:pt x="1710689" y="45720"/>
                    <a:pt x="1709599" y="45720"/>
                    <a:pt x="1708509" y="44450"/>
                  </a:cubicBezTo>
                  <a:cubicBezTo>
                    <a:pt x="1707418" y="44450"/>
                    <a:pt x="1706328" y="43180"/>
                    <a:pt x="1706328" y="43180"/>
                  </a:cubicBezTo>
                  <a:cubicBezTo>
                    <a:pt x="1700878" y="45720"/>
                    <a:pt x="1695428" y="48260"/>
                    <a:pt x="1689977" y="45720"/>
                  </a:cubicBezTo>
                  <a:cubicBezTo>
                    <a:pt x="1688887" y="45720"/>
                    <a:pt x="1688887" y="46990"/>
                    <a:pt x="1687797" y="46990"/>
                  </a:cubicBezTo>
                  <a:cubicBezTo>
                    <a:pt x="1681257" y="49530"/>
                    <a:pt x="1676896" y="58420"/>
                    <a:pt x="1668176" y="58420"/>
                  </a:cubicBezTo>
                  <a:cubicBezTo>
                    <a:pt x="1661635" y="58420"/>
                    <a:pt x="1655095" y="64770"/>
                    <a:pt x="1648554" y="64770"/>
                  </a:cubicBezTo>
                  <a:cubicBezTo>
                    <a:pt x="1640924" y="66040"/>
                    <a:pt x="1634383" y="68580"/>
                    <a:pt x="1627843" y="72390"/>
                  </a:cubicBezTo>
                  <a:cubicBezTo>
                    <a:pt x="1625663" y="73660"/>
                    <a:pt x="1623483" y="73660"/>
                    <a:pt x="1622393" y="73660"/>
                  </a:cubicBezTo>
                  <a:cubicBezTo>
                    <a:pt x="1616942" y="71120"/>
                    <a:pt x="1613672" y="74930"/>
                    <a:pt x="1611492" y="78740"/>
                  </a:cubicBezTo>
                  <a:cubicBezTo>
                    <a:pt x="1606041" y="87630"/>
                    <a:pt x="1597321" y="90170"/>
                    <a:pt x="1589690" y="92710"/>
                  </a:cubicBezTo>
                  <a:cubicBezTo>
                    <a:pt x="1579880" y="95250"/>
                    <a:pt x="1570069" y="96520"/>
                    <a:pt x="1560258" y="97790"/>
                  </a:cubicBezTo>
                  <a:cubicBezTo>
                    <a:pt x="1559168" y="97790"/>
                    <a:pt x="1558078" y="101600"/>
                    <a:pt x="1555898" y="102870"/>
                  </a:cubicBezTo>
                  <a:cubicBezTo>
                    <a:pt x="1554808" y="102870"/>
                    <a:pt x="1553718" y="101600"/>
                    <a:pt x="1553718" y="101600"/>
                  </a:cubicBezTo>
                  <a:cubicBezTo>
                    <a:pt x="1548267" y="109220"/>
                    <a:pt x="1544997" y="120650"/>
                    <a:pt x="1534097" y="119380"/>
                  </a:cubicBezTo>
                  <a:lnTo>
                    <a:pt x="1533006" y="119380"/>
                  </a:lnTo>
                  <a:cubicBezTo>
                    <a:pt x="1524286" y="125730"/>
                    <a:pt x="1515565" y="123190"/>
                    <a:pt x="1507935" y="120650"/>
                  </a:cubicBezTo>
                  <a:cubicBezTo>
                    <a:pt x="1505755" y="120650"/>
                    <a:pt x="1502484" y="118110"/>
                    <a:pt x="1501394" y="115570"/>
                  </a:cubicBezTo>
                  <a:cubicBezTo>
                    <a:pt x="1498124" y="107950"/>
                    <a:pt x="1489403" y="105410"/>
                    <a:pt x="1482863" y="107950"/>
                  </a:cubicBezTo>
                  <a:cubicBezTo>
                    <a:pt x="1477412" y="110490"/>
                    <a:pt x="1471962" y="111760"/>
                    <a:pt x="1466512" y="114300"/>
                  </a:cubicBezTo>
                  <a:cubicBezTo>
                    <a:pt x="1457791" y="116840"/>
                    <a:pt x="1450161" y="118110"/>
                    <a:pt x="1441440" y="113030"/>
                  </a:cubicBezTo>
                  <a:cubicBezTo>
                    <a:pt x="1432719" y="107950"/>
                    <a:pt x="1426179" y="111760"/>
                    <a:pt x="1421819" y="123190"/>
                  </a:cubicBezTo>
                  <a:cubicBezTo>
                    <a:pt x="1418548" y="130810"/>
                    <a:pt x="1409828" y="132080"/>
                    <a:pt x="1404377" y="125730"/>
                  </a:cubicBezTo>
                  <a:cubicBezTo>
                    <a:pt x="1401107" y="121920"/>
                    <a:pt x="1398927" y="123190"/>
                    <a:pt x="1395657" y="125730"/>
                  </a:cubicBezTo>
                  <a:lnTo>
                    <a:pt x="1389116" y="133350"/>
                  </a:lnTo>
                  <a:cubicBezTo>
                    <a:pt x="1388026" y="134620"/>
                    <a:pt x="1385846" y="134620"/>
                    <a:pt x="1384756" y="134620"/>
                  </a:cubicBezTo>
                  <a:lnTo>
                    <a:pt x="1378216" y="134620"/>
                  </a:lnTo>
                  <a:cubicBezTo>
                    <a:pt x="1373855" y="134620"/>
                    <a:pt x="1369495" y="133350"/>
                    <a:pt x="1365135" y="132080"/>
                  </a:cubicBezTo>
                  <a:cubicBezTo>
                    <a:pt x="1359684" y="130810"/>
                    <a:pt x="1355324" y="127000"/>
                    <a:pt x="1349874" y="125730"/>
                  </a:cubicBezTo>
                  <a:cubicBezTo>
                    <a:pt x="1341153" y="124460"/>
                    <a:pt x="1338973" y="115570"/>
                    <a:pt x="1335703" y="109220"/>
                  </a:cubicBezTo>
                  <a:cubicBezTo>
                    <a:pt x="1333523" y="105410"/>
                    <a:pt x="1329162" y="100330"/>
                    <a:pt x="1324802" y="101600"/>
                  </a:cubicBezTo>
                  <a:cubicBezTo>
                    <a:pt x="1320442" y="104140"/>
                    <a:pt x="1316081" y="101600"/>
                    <a:pt x="1312811" y="100330"/>
                  </a:cubicBezTo>
                  <a:cubicBezTo>
                    <a:pt x="1311721" y="100330"/>
                    <a:pt x="1309541" y="99060"/>
                    <a:pt x="1308451" y="99060"/>
                  </a:cubicBezTo>
                  <a:cubicBezTo>
                    <a:pt x="1300820" y="96520"/>
                    <a:pt x="1295370" y="101600"/>
                    <a:pt x="1289919" y="107950"/>
                  </a:cubicBezTo>
                  <a:lnTo>
                    <a:pt x="1285559" y="113030"/>
                  </a:lnTo>
                  <a:cubicBezTo>
                    <a:pt x="1284469" y="114300"/>
                    <a:pt x="1284469" y="116840"/>
                    <a:pt x="1283379" y="118110"/>
                  </a:cubicBezTo>
                  <a:cubicBezTo>
                    <a:pt x="1276839" y="124460"/>
                    <a:pt x="1270298" y="121920"/>
                    <a:pt x="1262668" y="118110"/>
                  </a:cubicBezTo>
                  <a:cubicBezTo>
                    <a:pt x="1256127" y="114300"/>
                    <a:pt x="1248497" y="118110"/>
                    <a:pt x="1246316" y="125730"/>
                  </a:cubicBezTo>
                  <a:cubicBezTo>
                    <a:pt x="1245226" y="130810"/>
                    <a:pt x="1244136" y="134620"/>
                    <a:pt x="1238686" y="137160"/>
                  </a:cubicBezTo>
                  <a:cubicBezTo>
                    <a:pt x="1233236" y="140970"/>
                    <a:pt x="1226695" y="143510"/>
                    <a:pt x="1225605" y="152400"/>
                  </a:cubicBezTo>
                  <a:cubicBezTo>
                    <a:pt x="1225605" y="153670"/>
                    <a:pt x="1224515" y="154940"/>
                    <a:pt x="1223425" y="154940"/>
                  </a:cubicBezTo>
                  <a:cubicBezTo>
                    <a:pt x="1220155" y="156210"/>
                    <a:pt x="1217974" y="157480"/>
                    <a:pt x="1214704" y="158750"/>
                  </a:cubicBezTo>
                  <a:lnTo>
                    <a:pt x="1204894" y="158750"/>
                  </a:lnTo>
                  <a:cubicBezTo>
                    <a:pt x="1198353" y="157480"/>
                    <a:pt x="1191813" y="154940"/>
                    <a:pt x="1185272" y="153670"/>
                  </a:cubicBezTo>
                  <a:cubicBezTo>
                    <a:pt x="1177642" y="152400"/>
                    <a:pt x="1171101" y="157480"/>
                    <a:pt x="1163471" y="158750"/>
                  </a:cubicBezTo>
                  <a:lnTo>
                    <a:pt x="1162381" y="160020"/>
                  </a:lnTo>
                  <a:cubicBezTo>
                    <a:pt x="1160201" y="163830"/>
                    <a:pt x="1156930" y="162560"/>
                    <a:pt x="1154750" y="160020"/>
                  </a:cubicBezTo>
                  <a:cubicBezTo>
                    <a:pt x="1150390" y="154940"/>
                    <a:pt x="1142759" y="153670"/>
                    <a:pt x="1137309" y="156210"/>
                  </a:cubicBezTo>
                  <a:cubicBezTo>
                    <a:pt x="1130768" y="160020"/>
                    <a:pt x="1124228" y="162560"/>
                    <a:pt x="1117688" y="165100"/>
                  </a:cubicBezTo>
                  <a:cubicBezTo>
                    <a:pt x="1115507" y="165100"/>
                    <a:pt x="1113327" y="163830"/>
                    <a:pt x="1112237" y="163830"/>
                  </a:cubicBezTo>
                  <a:cubicBezTo>
                    <a:pt x="1110057" y="163830"/>
                    <a:pt x="1106787" y="162560"/>
                    <a:pt x="1105697" y="163830"/>
                  </a:cubicBezTo>
                  <a:cubicBezTo>
                    <a:pt x="1096976" y="171450"/>
                    <a:pt x="1088255" y="168910"/>
                    <a:pt x="1080625" y="163830"/>
                  </a:cubicBezTo>
                  <a:cubicBezTo>
                    <a:pt x="1076265" y="161290"/>
                    <a:pt x="1069724" y="158750"/>
                    <a:pt x="1067544" y="151130"/>
                  </a:cubicBezTo>
                  <a:cubicBezTo>
                    <a:pt x="1066454" y="146050"/>
                    <a:pt x="1062094" y="140970"/>
                    <a:pt x="1058823" y="137160"/>
                  </a:cubicBezTo>
                  <a:cubicBezTo>
                    <a:pt x="1053373" y="130810"/>
                    <a:pt x="1047923" y="121920"/>
                    <a:pt x="1038112" y="121920"/>
                  </a:cubicBezTo>
                  <a:cubicBezTo>
                    <a:pt x="1035932" y="121920"/>
                    <a:pt x="1033752" y="116840"/>
                    <a:pt x="1032662" y="118110"/>
                  </a:cubicBezTo>
                  <a:cubicBezTo>
                    <a:pt x="1028301" y="119380"/>
                    <a:pt x="1028301" y="116840"/>
                    <a:pt x="1026121" y="114300"/>
                  </a:cubicBezTo>
                  <a:cubicBezTo>
                    <a:pt x="1023941" y="111760"/>
                    <a:pt x="1020671" y="109220"/>
                    <a:pt x="1018491" y="105410"/>
                  </a:cubicBezTo>
                  <a:cubicBezTo>
                    <a:pt x="1015220" y="100330"/>
                    <a:pt x="1011950" y="93980"/>
                    <a:pt x="1008680" y="88900"/>
                  </a:cubicBezTo>
                  <a:cubicBezTo>
                    <a:pt x="1005410" y="83820"/>
                    <a:pt x="1003230" y="77470"/>
                    <a:pt x="999959" y="72390"/>
                  </a:cubicBezTo>
                  <a:cubicBezTo>
                    <a:pt x="998869" y="71120"/>
                    <a:pt x="995599" y="69850"/>
                    <a:pt x="994509" y="71120"/>
                  </a:cubicBezTo>
                  <a:lnTo>
                    <a:pt x="981428" y="78740"/>
                  </a:lnTo>
                  <a:cubicBezTo>
                    <a:pt x="979248" y="80010"/>
                    <a:pt x="978158" y="82550"/>
                    <a:pt x="977068" y="85090"/>
                  </a:cubicBezTo>
                  <a:lnTo>
                    <a:pt x="975978" y="83820"/>
                  </a:lnTo>
                  <a:cubicBezTo>
                    <a:pt x="977068" y="80010"/>
                    <a:pt x="978158" y="76200"/>
                    <a:pt x="979248" y="74930"/>
                  </a:cubicBezTo>
                  <a:lnTo>
                    <a:pt x="966167" y="71120"/>
                  </a:lnTo>
                  <a:cubicBezTo>
                    <a:pt x="962897" y="69850"/>
                    <a:pt x="957446" y="69850"/>
                    <a:pt x="955266" y="69850"/>
                  </a:cubicBezTo>
                  <a:lnTo>
                    <a:pt x="937825" y="69850"/>
                  </a:lnTo>
                  <a:cubicBezTo>
                    <a:pt x="931285" y="69850"/>
                    <a:pt x="925834" y="68580"/>
                    <a:pt x="919294" y="69850"/>
                  </a:cubicBezTo>
                  <a:cubicBezTo>
                    <a:pt x="914933" y="71120"/>
                    <a:pt x="911663" y="68580"/>
                    <a:pt x="908393" y="66040"/>
                  </a:cubicBezTo>
                  <a:cubicBezTo>
                    <a:pt x="899672" y="58420"/>
                    <a:pt x="890952" y="49530"/>
                    <a:pt x="878961" y="53340"/>
                  </a:cubicBezTo>
                  <a:cubicBezTo>
                    <a:pt x="877871" y="53340"/>
                    <a:pt x="875691" y="52070"/>
                    <a:pt x="874601" y="50800"/>
                  </a:cubicBezTo>
                  <a:cubicBezTo>
                    <a:pt x="871330" y="49530"/>
                    <a:pt x="869150" y="46990"/>
                    <a:pt x="864790" y="44450"/>
                  </a:cubicBezTo>
                  <a:cubicBezTo>
                    <a:pt x="864790" y="48260"/>
                    <a:pt x="864790" y="49530"/>
                    <a:pt x="865880" y="52070"/>
                  </a:cubicBezTo>
                  <a:cubicBezTo>
                    <a:pt x="863700" y="54610"/>
                    <a:pt x="862610" y="53340"/>
                    <a:pt x="861520" y="52070"/>
                  </a:cubicBezTo>
                  <a:cubicBezTo>
                    <a:pt x="860430" y="53340"/>
                    <a:pt x="859340" y="55880"/>
                    <a:pt x="858249" y="55880"/>
                  </a:cubicBezTo>
                  <a:cubicBezTo>
                    <a:pt x="852799" y="58420"/>
                    <a:pt x="847349" y="59690"/>
                    <a:pt x="841898" y="62230"/>
                  </a:cubicBezTo>
                  <a:cubicBezTo>
                    <a:pt x="839718" y="63500"/>
                    <a:pt x="837538" y="64770"/>
                    <a:pt x="836448" y="66040"/>
                  </a:cubicBezTo>
                  <a:cubicBezTo>
                    <a:pt x="832088" y="69850"/>
                    <a:pt x="828817" y="76200"/>
                    <a:pt x="821187" y="74930"/>
                  </a:cubicBezTo>
                  <a:cubicBezTo>
                    <a:pt x="820097" y="74930"/>
                    <a:pt x="817917" y="77470"/>
                    <a:pt x="815736" y="77470"/>
                  </a:cubicBezTo>
                  <a:cubicBezTo>
                    <a:pt x="813556" y="78740"/>
                    <a:pt x="810286" y="78740"/>
                    <a:pt x="808106" y="80010"/>
                  </a:cubicBezTo>
                  <a:lnTo>
                    <a:pt x="805926" y="80010"/>
                  </a:lnTo>
                  <a:cubicBezTo>
                    <a:pt x="799385" y="82550"/>
                    <a:pt x="793935" y="85090"/>
                    <a:pt x="787395" y="86360"/>
                  </a:cubicBezTo>
                  <a:lnTo>
                    <a:pt x="783034" y="86360"/>
                  </a:lnTo>
                  <a:cubicBezTo>
                    <a:pt x="777584" y="86360"/>
                    <a:pt x="773224" y="85090"/>
                    <a:pt x="767773" y="85090"/>
                  </a:cubicBezTo>
                  <a:cubicBezTo>
                    <a:pt x="762323" y="85090"/>
                    <a:pt x="756872" y="87630"/>
                    <a:pt x="751422" y="87630"/>
                  </a:cubicBezTo>
                  <a:cubicBezTo>
                    <a:pt x="744882" y="87630"/>
                    <a:pt x="737251" y="87630"/>
                    <a:pt x="731801" y="82550"/>
                  </a:cubicBezTo>
                  <a:cubicBezTo>
                    <a:pt x="730711" y="81280"/>
                    <a:pt x="727440" y="81280"/>
                    <a:pt x="725260" y="82550"/>
                  </a:cubicBezTo>
                  <a:cubicBezTo>
                    <a:pt x="717630" y="83820"/>
                    <a:pt x="709999" y="85090"/>
                    <a:pt x="703459" y="87630"/>
                  </a:cubicBezTo>
                  <a:cubicBezTo>
                    <a:pt x="696918" y="90170"/>
                    <a:pt x="693648" y="87630"/>
                    <a:pt x="691468" y="81280"/>
                  </a:cubicBezTo>
                  <a:cubicBezTo>
                    <a:pt x="690378" y="78740"/>
                    <a:pt x="688198" y="76200"/>
                    <a:pt x="686017" y="73660"/>
                  </a:cubicBezTo>
                  <a:cubicBezTo>
                    <a:pt x="682747" y="71120"/>
                    <a:pt x="679477" y="67310"/>
                    <a:pt x="676207" y="67310"/>
                  </a:cubicBezTo>
                  <a:cubicBezTo>
                    <a:pt x="668576" y="67310"/>
                    <a:pt x="664216" y="62230"/>
                    <a:pt x="658766" y="58420"/>
                  </a:cubicBezTo>
                  <a:cubicBezTo>
                    <a:pt x="650045" y="52070"/>
                    <a:pt x="642414" y="44450"/>
                    <a:pt x="631514" y="45720"/>
                  </a:cubicBezTo>
                  <a:lnTo>
                    <a:pt x="631514" y="39370"/>
                  </a:lnTo>
                  <a:cubicBezTo>
                    <a:pt x="633694" y="39370"/>
                    <a:pt x="635874" y="39370"/>
                    <a:pt x="638054" y="38100"/>
                  </a:cubicBezTo>
                  <a:cubicBezTo>
                    <a:pt x="634784" y="35560"/>
                    <a:pt x="634784" y="31750"/>
                    <a:pt x="632604" y="29210"/>
                  </a:cubicBezTo>
                  <a:cubicBezTo>
                    <a:pt x="628243" y="25400"/>
                    <a:pt x="623883" y="24130"/>
                    <a:pt x="619523" y="21590"/>
                  </a:cubicBezTo>
                  <a:cubicBezTo>
                    <a:pt x="616253" y="20320"/>
                    <a:pt x="611892" y="20320"/>
                    <a:pt x="614072" y="26670"/>
                  </a:cubicBezTo>
                  <a:cubicBezTo>
                    <a:pt x="608622" y="27940"/>
                    <a:pt x="604262" y="27940"/>
                    <a:pt x="602082" y="30480"/>
                  </a:cubicBezTo>
                  <a:cubicBezTo>
                    <a:pt x="597721" y="34290"/>
                    <a:pt x="593361" y="31750"/>
                    <a:pt x="590091" y="29210"/>
                  </a:cubicBezTo>
                  <a:cubicBezTo>
                    <a:pt x="587911" y="27940"/>
                    <a:pt x="585730" y="26670"/>
                    <a:pt x="583550" y="27940"/>
                  </a:cubicBezTo>
                  <a:cubicBezTo>
                    <a:pt x="570469" y="35560"/>
                    <a:pt x="557389" y="31750"/>
                    <a:pt x="544308" y="31750"/>
                  </a:cubicBezTo>
                  <a:cubicBezTo>
                    <a:pt x="542127" y="31750"/>
                    <a:pt x="539947" y="30480"/>
                    <a:pt x="536677" y="30480"/>
                  </a:cubicBezTo>
                  <a:cubicBezTo>
                    <a:pt x="532317" y="29210"/>
                    <a:pt x="529047" y="26670"/>
                    <a:pt x="524686" y="25400"/>
                  </a:cubicBezTo>
                  <a:cubicBezTo>
                    <a:pt x="520326" y="24130"/>
                    <a:pt x="514876" y="22860"/>
                    <a:pt x="510515" y="21590"/>
                  </a:cubicBezTo>
                  <a:lnTo>
                    <a:pt x="507245" y="21590"/>
                  </a:lnTo>
                  <a:cubicBezTo>
                    <a:pt x="499615" y="21590"/>
                    <a:pt x="491984" y="22860"/>
                    <a:pt x="485444" y="22860"/>
                  </a:cubicBezTo>
                  <a:cubicBezTo>
                    <a:pt x="479993" y="22860"/>
                    <a:pt x="474543" y="20320"/>
                    <a:pt x="468002" y="19050"/>
                  </a:cubicBezTo>
                  <a:cubicBezTo>
                    <a:pt x="466912" y="8890"/>
                    <a:pt x="458192" y="11430"/>
                    <a:pt x="452741" y="6350"/>
                  </a:cubicBezTo>
                  <a:cubicBezTo>
                    <a:pt x="451651" y="5080"/>
                    <a:pt x="449471" y="6350"/>
                    <a:pt x="448381" y="6350"/>
                  </a:cubicBezTo>
                  <a:cubicBezTo>
                    <a:pt x="441841" y="5080"/>
                    <a:pt x="437480" y="8890"/>
                    <a:pt x="435300" y="15240"/>
                  </a:cubicBezTo>
                  <a:cubicBezTo>
                    <a:pt x="432030" y="21590"/>
                    <a:pt x="423309" y="24130"/>
                    <a:pt x="426579" y="34290"/>
                  </a:cubicBezTo>
                  <a:cubicBezTo>
                    <a:pt x="427669" y="35560"/>
                    <a:pt x="429850" y="36830"/>
                    <a:pt x="430940" y="39370"/>
                  </a:cubicBezTo>
                  <a:cubicBezTo>
                    <a:pt x="430940" y="43180"/>
                    <a:pt x="429850" y="45720"/>
                    <a:pt x="426579" y="44450"/>
                  </a:cubicBezTo>
                  <a:cubicBezTo>
                    <a:pt x="425489" y="44450"/>
                    <a:pt x="424399" y="46990"/>
                    <a:pt x="423309" y="48260"/>
                  </a:cubicBezTo>
                  <a:cubicBezTo>
                    <a:pt x="422219" y="49530"/>
                    <a:pt x="422219" y="52070"/>
                    <a:pt x="421129" y="52070"/>
                  </a:cubicBezTo>
                  <a:cubicBezTo>
                    <a:pt x="414589" y="54610"/>
                    <a:pt x="410228" y="60960"/>
                    <a:pt x="402598" y="59690"/>
                  </a:cubicBezTo>
                  <a:lnTo>
                    <a:pt x="400418" y="59690"/>
                  </a:lnTo>
                  <a:cubicBezTo>
                    <a:pt x="393877" y="66040"/>
                    <a:pt x="387337" y="64770"/>
                    <a:pt x="379706" y="63500"/>
                  </a:cubicBezTo>
                  <a:cubicBezTo>
                    <a:pt x="376436" y="62230"/>
                    <a:pt x="372076" y="63500"/>
                    <a:pt x="367715" y="63500"/>
                  </a:cubicBezTo>
                  <a:cubicBezTo>
                    <a:pt x="364445" y="63500"/>
                    <a:pt x="361175" y="63500"/>
                    <a:pt x="357905" y="60960"/>
                  </a:cubicBezTo>
                  <a:cubicBezTo>
                    <a:pt x="353544" y="58420"/>
                    <a:pt x="349184" y="54610"/>
                    <a:pt x="344824" y="52070"/>
                  </a:cubicBezTo>
                  <a:cubicBezTo>
                    <a:pt x="340463" y="49530"/>
                    <a:pt x="335013" y="49530"/>
                    <a:pt x="335013" y="40640"/>
                  </a:cubicBezTo>
                  <a:cubicBezTo>
                    <a:pt x="335013" y="39370"/>
                    <a:pt x="332833" y="38100"/>
                    <a:pt x="332833" y="36830"/>
                  </a:cubicBezTo>
                  <a:cubicBezTo>
                    <a:pt x="325202" y="44450"/>
                    <a:pt x="318662" y="50800"/>
                    <a:pt x="312121" y="57150"/>
                  </a:cubicBezTo>
                  <a:cubicBezTo>
                    <a:pt x="308851" y="60960"/>
                    <a:pt x="304491" y="66040"/>
                    <a:pt x="306671" y="72390"/>
                  </a:cubicBezTo>
                  <a:cubicBezTo>
                    <a:pt x="306671" y="73660"/>
                    <a:pt x="305581" y="74930"/>
                    <a:pt x="305581" y="76200"/>
                  </a:cubicBezTo>
                  <a:cubicBezTo>
                    <a:pt x="304491" y="78740"/>
                    <a:pt x="303401" y="81280"/>
                    <a:pt x="301221" y="82550"/>
                  </a:cubicBezTo>
                  <a:cubicBezTo>
                    <a:pt x="299041" y="86360"/>
                    <a:pt x="296860" y="90170"/>
                    <a:pt x="294680" y="95250"/>
                  </a:cubicBezTo>
                  <a:lnTo>
                    <a:pt x="288140" y="102870"/>
                  </a:lnTo>
                  <a:cubicBezTo>
                    <a:pt x="285960" y="106680"/>
                    <a:pt x="283779" y="110490"/>
                    <a:pt x="280509" y="113030"/>
                  </a:cubicBezTo>
                  <a:cubicBezTo>
                    <a:pt x="272879" y="120650"/>
                    <a:pt x="265248" y="128270"/>
                    <a:pt x="256528" y="135890"/>
                  </a:cubicBezTo>
                  <a:cubicBezTo>
                    <a:pt x="252167" y="140970"/>
                    <a:pt x="246717" y="144780"/>
                    <a:pt x="242357" y="149860"/>
                  </a:cubicBezTo>
                  <a:cubicBezTo>
                    <a:pt x="234726" y="157480"/>
                    <a:pt x="226005" y="163830"/>
                    <a:pt x="221645" y="175260"/>
                  </a:cubicBezTo>
                  <a:cubicBezTo>
                    <a:pt x="221645" y="176530"/>
                    <a:pt x="219465" y="177800"/>
                    <a:pt x="218375" y="179070"/>
                  </a:cubicBezTo>
                  <a:cubicBezTo>
                    <a:pt x="212925" y="184150"/>
                    <a:pt x="204204" y="184150"/>
                    <a:pt x="204204" y="194310"/>
                  </a:cubicBezTo>
                  <a:cubicBezTo>
                    <a:pt x="195483" y="194310"/>
                    <a:pt x="191123" y="201930"/>
                    <a:pt x="186763" y="208280"/>
                  </a:cubicBezTo>
                  <a:cubicBezTo>
                    <a:pt x="183493" y="213360"/>
                    <a:pt x="180222" y="219710"/>
                    <a:pt x="175862" y="223520"/>
                  </a:cubicBezTo>
                  <a:cubicBezTo>
                    <a:pt x="171502" y="226060"/>
                    <a:pt x="166051" y="224790"/>
                    <a:pt x="160601" y="224790"/>
                  </a:cubicBezTo>
                  <a:cubicBezTo>
                    <a:pt x="158421" y="224790"/>
                    <a:pt x="156241" y="224790"/>
                    <a:pt x="156241" y="226060"/>
                  </a:cubicBezTo>
                  <a:cubicBezTo>
                    <a:pt x="151880" y="231140"/>
                    <a:pt x="146430" y="234950"/>
                    <a:pt x="143160" y="241300"/>
                  </a:cubicBezTo>
                  <a:cubicBezTo>
                    <a:pt x="139889" y="247650"/>
                    <a:pt x="136619" y="251460"/>
                    <a:pt x="131169" y="252730"/>
                  </a:cubicBezTo>
                  <a:cubicBezTo>
                    <a:pt x="125719" y="254000"/>
                    <a:pt x="120268" y="260350"/>
                    <a:pt x="112638" y="256540"/>
                  </a:cubicBezTo>
                  <a:cubicBezTo>
                    <a:pt x="106097" y="254000"/>
                    <a:pt x="98467" y="256540"/>
                    <a:pt x="94106" y="251460"/>
                  </a:cubicBezTo>
                  <a:cubicBezTo>
                    <a:pt x="85386" y="252730"/>
                    <a:pt x="78845" y="255270"/>
                    <a:pt x="71215" y="256540"/>
                  </a:cubicBezTo>
                  <a:cubicBezTo>
                    <a:pt x="62494" y="259080"/>
                    <a:pt x="52683" y="257810"/>
                    <a:pt x="45053" y="265430"/>
                  </a:cubicBezTo>
                  <a:cubicBezTo>
                    <a:pt x="38512" y="271780"/>
                    <a:pt x="33062" y="278130"/>
                    <a:pt x="23251" y="276860"/>
                  </a:cubicBezTo>
                  <a:cubicBezTo>
                    <a:pt x="24341" y="284480"/>
                    <a:pt x="25432" y="290830"/>
                    <a:pt x="26522" y="298450"/>
                  </a:cubicBezTo>
                  <a:cubicBezTo>
                    <a:pt x="28702" y="318770"/>
                    <a:pt x="30882" y="339090"/>
                    <a:pt x="31972" y="359410"/>
                  </a:cubicBezTo>
                  <a:cubicBezTo>
                    <a:pt x="35242" y="384810"/>
                    <a:pt x="36332" y="408940"/>
                    <a:pt x="34152" y="433070"/>
                  </a:cubicBezTo>
                  <a:cubicBezTo>
                    <a:pt x="31972" y="467360"/>
                    <a:pt x="22161" y="1640840"/>
                    <a:pt x="12351" y="1672590"/>
                  </a:cubicBezTo>
                  <a:lnTo>
                    <a:pt x="2540" y="1699260"/>
                  </a:lnTo>
                  <a:cubicBezTo>
                    <a:pt x="0" y="1705610"/>
                    <a:pt x="3630" y="1709420"/>
                    <a:pt x="9080" y="1710690"/>
                  </a:cubicBezTo>
                  <a:cubicBezTo>
                    <a:pt x="15621" y="1711960"/>
                    <a:pt x="17801" y="1717040"/>
                    <a:pt x="19981" y="1723390"/>
                  </a:cubicBezTo>
                  <a:cubicBezTo>
                    <a:pt x="22161" y="1733550"/>
                    <a:pt x="18891" y="1743710"/>
                    <a:pt x="23251" y="1753870"/>
                  </a:cubicBezTo>
                  <a:cubicBezTo>
                    <a:pt x="25432" y="1758950"/>
                    <a:pt x="23251" y="1767840"/>
                    <a:pt x="22161" y="1775460"/>
                  </a:cubicBezTo>
                  <a:cubicBezTo>
                    <a:pt x="21071" y="1785620"/>
                    <a:pt x="23251" y="1795780"/>
                    <a:pt x="26522" y="1804670"/>
                  </a:cubicBezTo>
                  <a:cubicBezTo>
                    <a:pt x="34152" y="1819910"/>
                    <a:pt x="35242" y="1837690"/>
                    <a:pt x="35242" y="1854200"/>
                  </a:cubicBezTo>
                  <a:cubicBezTo>
                    <a:pt x="35242" y="1858010"/>
                    <a:pt x="36332" y="1861820"/>
                    <a:pt x="37422" y="1864360"/>
                  </a:cubicBezTo>
                  <a:cubicBezTo>
                    <a:pt x="39603" y="1866900"/>
                    <a:pt x="43963" y="1869440"/>
                    <a:pt x="48323" y="1870710"/>
                  </a:cubicBezTo>
                  <a:lnTo>
                    <a:pt x="74485" y="1885950"/>
                  </a:lnTo>
                  <a:cubicBezTo>
                    <a:pt x="86476" y="1893570"/>
                    <a:pt x="96286" y="1892300"/>
                    <a:pt x="107187" y="1883410"/>
                  </a:cubicBezTo>
                  <a:cubicBezTo>
                    <a:pt x="108277" y="1882140"/>
                    <a:pt x="111548" y="1880870"/>
                    <a:pt x="112638" y="1880870"/>
                  </a:cubicBezTo>
                  <a:cubicBezTo>
                    <a:pt x="120268" y="1882140"/>
                    <a:pt x="127899" y="1882140"/>
                    <a:pt x="134439" y="1889760"/>
                  </a:cubicBezTo>
                  <a:cubicBezTo>
                    <a:pt x="142070" y="1897380"/>
                    <a:pt x="152970" y="1902460"/>
                    <a:pt x="161691" y="1908810"/>
                  </a:cubicBezTo>
                  <a:cubicBezTo>
                    <a:pt x="167141" y="1912620"/>
                    <a:pt x="173682" y="1917700"/>
                    <a:pt x="176952" y="1922780"/>
                  </a:cubicBezTo>
                  <a:cubicBezTo>
                    <a:pt x="179132" y="1925320"/>
                    <a:pt x="181312" y="1927860"/>
                    <a:pt x="183493" y="1929130"/>
                  </a:cubicBezTo>
                  <a:cubicBezTo>
                    <a:pt x="195483" y="1934210"/>
                    <a:pt x="202024" y="1946910"/>
                    <a:pt x="209654" y="1957070"/>
                  </a:cubicBezTo>
                  <a:cubicBezTo>
                    <a:pt x="216195" y="1965960"/>
                    <a:pt x="224915" y="1971040"/>
                    <a:pt x="234726" y="1972310"/>
                  </a:cubicBezTo>
                  <a:cubicBezTo>
                    <a:pt x="245627" y="1974850"/>
                    <a:pt x="256528" y="1976120"/>
                    <a:pt x="267428" y="1978660"/>
                  </a:cubicBezTo>
                  <a:cubicBezTo>
                    <a:pt x="271789" y="1979930"/>
                    <a:pt x="277239" y="1981200"/>
                    <a:pt x="281599" y="1983740"/>
                  </a:cubicBezTo>
                  <a:cubicBezTo>
                    <a:pt x="287050" y="1986280"/>
                    <a:pt x="292500" y="1986280"/>
                    <a:pt x="296860" y="1990090"/>
                  </a:cubicBezTo>
                  <a:cubicBezTo>
                    <a:pt x="303401" y="1996440"/>
                    <a:pt x="309941" y="2000250"/>
                    <a:pt x="318662" y="1997710"/>
                  </a:cubicBezTo>
                  <a:cubicBezTo>
                    <a:pt x="321932" y="1996440"/>
                    <a:pt x="326292" y="1998980"/>
                    <a:pt x="329563" y="2000250"/>
                  </a:cubicBezTo>
                  <a:cubicBezTo>
                    <a:pt x="330653" y="2000250"/>
                    <a:pt x="331743" y="2001520"/>
                    <a:pt x="332833" y="2001520"/>
                  </a:cubicBezTo>
                  <a:cubicBezTo>
                    <a:pt x="344824" y="2002790"/>
                    <a:pt x="355724" y="2000250"/>
                    <a:pt x="366625" y="1997710"/>
                  </a:cubicBezTo>
                  <a:cubicBezTo>
                    <a:pt x="370986" y="1996440"/>
                    <a:pt x="375346" y="1995170"/>
                    <a:pt x="379706" y="1992630"/>
                  </a:cubicBezTo>
                  <a:cubicBezTo>
                    <a:pt x="391697" y="1986280"/>
                    <a:pt x="403688" y="1979930"/>
                    <a:pt x="414589" y="1972310"/>
                  </a:cubicBezTo>
                  <a:cubicBezTo>
                    <a:pt x="422219" y="1967230"/>
                    <a:pt x="429850" y="1962150"/>
                    <a:pt x="438570" y="1967230"/>
                  </a:cubicBezTo>
                  <a:lnTo>
                    <a:pt x="442931" y="1967230"/>
                  </a:lnTo>
                  <a:cubicBezTo>
                    <a:pt x="450561" y="1967230"/>
                    <a:pt x="458192" y="1965960"/>
                    <a:pt x="464732" y="1964690"/>
                  </a:cubicBezTo>
                  <a:cubicBezTo>
                    <a:pt x="465822" y="1964690"/>
                    <a:pt x="468002" y="1964690"/>
                    <a:pt x="468002" y="1963420"/>
                  </a:cubicBezTo>
                  <a:cubicBezTo>
                    <a:pt x="471273" y="1958340"/>
                    <a:pt x="476723" y="1958340"/>
                    <a:pt x="482173" y="1957070"/>
                  </a:cubicBezTo>
                  <a:cubicBezTo>
                    <a:pt x="490894" y="1955800"/>
                    <a:pt x="499615" y="1955800"/>
                    <a:pt x="506155" y="1949450"/>
                  </a:cubicBezTo>
                  <a:cubicBezTo>
                    <a:pt x="512695" y="1944370"/>
                    <a:pt x="519236" y="1943100"/>
                    <a:pt x="526866" y="1941830"/>
                  </a:cubicBezTo>
                  <a:cubicBezTo>
                    <a:pt x="527956" y="1941830"/>
                    <a:pt x="530137" y="1940560"/>
                    <a:pt x="531227" y="1940560"/>
                  </a:cubicBezTo>
                  <a:cubicBezTo>
                    <a:pt x="536677" y="1939290"/>
                    <a:pt x="542127" y="1935480"/>
                    <a:pt x="546488" y="1936750"/>
                  </a:cubicBezTo>
                  <a:cubicBezTo>
                    <a:pt x="556298" y="1939290"/>
                    <a:pt x="560659" y="1935480"/>
                    <a:pt x="567199" y="1925320"/>
                  </a:cubicBezTo>
                  <a:cubicBezTo>
                    <a:pt x="568289" y="1922780"/>
                    <a:pt x="571560" y="1921510"/>
                    <a:pt x="573740" y="1920240"/>
                  </a:cubicBezTo>
                  <a:cubicBezTo>
                    <a:pt x="579190" y="1918970"/>
                    <a:pt x="584640" y="1920240"/>
                    <a:pt x="590091" y="1918970"/>
                  </a:cubicBezTo>
                  <a:cubicBezTo>
                    <a:pt x="593361" y="1918970"/>
                    <a:pt x="596631" y="1915160"/>
                    <a:pt x="598811" y="1915160"/>
                  </a:cubicBezTo>
                  <a:cubicBezTo>
                    <a:pt x="607532" y="1916430"/>
                    <a:pt x="617343" y="1912620"/>
                    <a:pt x="624973" y="1918970"/>
                  </a:cubicBezTo>
                  <a:cubicBezTo>
                    <a:pt x="626063" y="1920240"/>
                    <a:pt x="628243" y="1920240"/>
                    <a:pt x="630424" y="1920240"/>
                  </a:cubicBezTo>
                  <a:cubicBezTo>
                    <a:pt x="644595" y="1921510"/>
                    <a:pt x="656585" y="1926590"/>
                    <a:pt x="666396" y="1936750"/>
                  </a:cubicBezTo>
                  <a:cubicBezTo>
                    <a:pt x="669666" y="1940560"/>
                    <a:pt x="674027" y="1943100"/>
                    <a:pt x="677297" y="1945640"/>
                  </a:cubicBezTo>
                  <a:cubicBezTo>
                    <a:pt x="680567" y="1948180"/>
                    <a:pt x="684927" y="1948180"/>
                    <a:pt x="688198" y="1949450"/>
                  </a:cubicBezTo>
                  <a:cubicBezTo>
                    <a:pt x="691468" y="1950720"/>
                    <a:pt x="693648" y="1951990"/>
                    <a:pt x="696918" y="1951990"/>
                  </a:cubicBezTo>
                  <a:cubicBezTo>
                    <a:pt x="702369" y="1951990"/>
                    <a:pt x="706729" y="1954530"/>
                    <a:pt x="709999" y="1959610"/>
                  </a:cubicBezTo>
                  <a:cubicBezTo>
                    <a:pt x="711089" y="1960880"/>
                    <a:pt x="712179" y="1962150"/>
                    <a:pt x="713269" y="1964690"/>
                  </a:cubicBezTo>
                  <a:cubicBezTo>
                    <a:pt x="712179" y="1968500"/>
                    <a:pt x="718720" y="1978660"/>
                    <a:pt x="723080" y="1978660"/>
                  </a:cubicBezTo>
                  <a:cubicBezTo>
                    <a:pt x="730711" y="1978660"/>
                    <a:pt x="738341" y="1981200"/>
                    <a:pt x="744882" y="1987550"/>
                  </a:cubicBezTo>
                  <a:cubicBezTo>
                    <a:pt x="745972" y="1988820"/>
                    <a:pt x="748152" y="1988820"/>
                    <a:pt x="750332" y="1987550"/>
                  </a:cubicBezTo>
                  <a:cubicBezTo>
                    <a:pt x="753602" y="1986280"/>
                    <a:pt x="755782" y="1986280"/>
                    <a:pt x="757962" y="1990090"/>
                  </a:cubicBezTo>
                  <a:cubicBezTo>
                    <a:pt x="759053" y="1991360"/>
                    <a:pt x="763413" y="1991360"/>
                    <a:pt x="765593" y="1991360"/>
                  </a:cubicBezTo>
                  <a:cubicBezTo>
                    <a:pt x="771043" y="1991360"/>
                    <a:pt x="777584" y="1990090"/>
                    <a:pt x="783034" y="1991360"/>
                  </a:cubicBezTo>
                  <a:cubicBezTo>
                    <a:pt x="792845" y="1992630"/>
                    <a:pt x="801566" y="1993900"/>
                    <a:pt x="811376" y="1996440"/>
                  </a:cubicBezTo>
                  <a:cubicBezTo>
                    <a:pt x="813556" y="1996440"/>
                    <a:pt x="815736" y="1997710"/>
                    <a:pt x="816827" y="1998980"/>
                  </a:cubicBezTo>
                  <a:cubicBezTo>
                    <a:pt x="819007" y="2005330"/>
                    <a:pt x="824457" y="2005330"/>
                    <a:pt x="827727" y="2006600"/>
                  </a:cubicBezTo>
                  <a:cubicBezTo>
                    <a:pt x="830998" y="2007870"/>
                    <a:pt x="835358" y="2009140"/>
                    <a:pt x="837538" y="2009140"/>
                  </a:cubicBezTo>
                  <a:cubicBezTo>
                    <a:pt x="838628" y="2007870"/>
                    <a:pt x="840808" y="2006600"/>
                    <a:pt x="842988" y="2004060"/>
                  </a:cubicBezTo>
                  <a:cubicBezTo>
                    <a:pt x="838628" y="2004060"/>
                    <a:pt x="836448" y="2005330"/>
                    <a:pt x="834268" y="2005330"/>
                  </a:cubicBezTo>
                  <a:cubicBezTo>
                    <a:pt x="838628" y="1998980"/>
                    <a:pt x="842988" y="1997710"/>
                    <a:pt x="848439" y="2001520"/>
                  </a:cubicBezTo>
                  <a:cubicBezTo>
                    <a:pt x="854979" y="2007870"/>
                    <a:pt x="860430" y="2007870"/>
                    <a:pt x="868060" y="2001520"/>
                  </a:cubicBezTo>
                  <a:lnTo>
                    <a:pt x="874601" y="1997710"/>
                  </a:lnTo>
                  <a:lnTo>
                    <a:pt x="874601" y="1991360"/>
                  </a:lnTo>
                  <a:cubicBezTo>
                    <a:pt x="877871" y="1992630"/>
                    <a:pt x="881141" y="1995170"/>
                    <a:pt x="883321" y="1995170"/>
                  </a:cubicBezTo>
                  <a:cubicBezTo>
                    <a:pt x="889862" y="1991360"/>
                    <a:pt x="896402" y="1987550"/>
                    <a:pt x="901852" y="1982470"/>
                  </a:cubicBezTo>
                  <a:cubicBezTo>
                    <a:pt x="908393" y="1977390"/>
                    <a:pt x="913843" y="1971040"/>
                    <a:pt x="919294" y="1965960"/>
                  </a:cubicBezTo>
                  <a:cubicBezTo>
                    <a:pt x="920384" y="1965960"/>
                    <a:pt x="920384" y="1964690"/>
                    <a:pt x="921474" y="1964690"/>
                  </a:cubicBezTo>
                  <a:cubicBezTo>
                    <a:pt x="929104" y="1962150"/>
                    <a:pt x="935645" y="1960880"/>
                    <a:pt x="943275" y="1958340"/>
                  </a:cubicBezTo>
                  <a:cubicBezTo>
                    <a:pt x="947636" y="1957070"/>
                    <a:pt x="950906" y="1954530"/>
                    <a:pt x="955266" y="1953260"/>
                  </a:cubicBezTo>
                  <a:cubicBezTo>
                    <a:pt x="958536" y="1951990"/>
                    <a:pt x="960717" y="1951990"/>
                    <a:pt x="963987" y="1950720"/>
                  </a:cubicBezTo>
                  <a:lnTo>
                    <a:pt x="974888" y="1950720"/>
                  </a:lnTo>
                  <a:cubicBezTo>
                    <a:pt x="977068" y="1950720"/>
                    <a:pt x="980338" y="1950720"/>
                    <a:pt x="982518" y="1949450"/>
                  </a:cubicBezTo>
                  <a:cubicBezTo>
                    <a:pt x="983608" y="1946910"/>
                    <a:pt x="985788" y="1943100"/>
                    <a:pt x="986878" y="1943100"/>
                  </a:cubicBezTo>
                  <a:cubicBezTo>
                    <a:pt x="990149" y="1943100"/>
                    <a:pt x="992329" y="1945640"/>
                    <a:pt x="995599" y="1946910"/>
                  </a:cubicBezTo>
                  <a:cubicBezTo>
                    <a:pt x="996689" y="1946910"/>
                    <a:pt x="996689" y="1948180"/>
                    <a:pt x="996689" y="1949450"/>
                  </a:cubicBezTo>
                  <a:cubicBezTo>
                    <a:pt x="1001049" y="1954530"/>
                    <a:pt x="1004320" y="1960880"/>
                    <a:pt x="1008680" y="1965960"/>
                  </a:cubicBezTo>
                  <a:cubicBezTo>
                    <a:pt x="1014130" y="1972310"/>
                    <a:pt x="1019581" y="1972310"/>
                    <a:pt x="1022851" y="1968500"/>
                  </a:cubicBezTo>
                  <a:cubicBezTo>
                    <a:pt x="1028301" y="1963420"/>
                    <a:pt x="1032662" y="1959610"/>
                    <a:pt x="1040292" y="1962150"/>
                  </a:cubicBezTo>
                  <a:cubicBezTo>
                    <a:pt x="1041382" y="1962150"/>
                    <a:pt x="1043562" y="1963420"/>
                    <a:pt x="1044652" y="1962150"/>
                  </a:cubicBezTo>
                  <a:cubicBezTo>
                    <a:pt x="1050103" y="1959610"/>
                    <a:pt x="1056643" y="1957070"/>
                    <a:pt x="1062094" y="1953260"/>
                  </a:cubicBezTo>
                  <a:cubicBezTo>
                    <a:pt x="1065364" y="1951990"/>
                    <a:pt x="1069724" y="1951990"/>
                    <a:pt x="1070814" y="1949450"/>
                  </a:cubicBezTo>
                  <a:cubicBezTo>
                    <a:pt x="1074084" y="1941830"/>
                    <a:pt x="1079535" y="1938020"/>
                    <a:pt x="1084985" y="1932940"/>
                  </a:cubicBezTo>
                  <a:cubicBezTo>
                    <a:pt x="1088255" y="1929130"/>
                    <a:pt x="1091526" y="1924050"/>
                    <a:pt x="1094796" y="1922780"/>
                  </a:cubicBezTo>
                  <a:cubicBezTo>
                    <a:pt x="1102426" y="1920240"/>
                    <a:pt x="1107877" y="1912620"/>
                    <a:pt x="1114417" y="1907540"/>
                  </a:cubicBezTo>
                  <a:cubicBezTo>
                    <a:pt x="1119868" y="1903730"/>
                    <a:pt x="1123138" y="1896110"/>
                    <a:pt x="1128588" y="1894840"/>
                  </a:cubicBezTo>
                  <a:cubicBezTo>
                    <a:pt x="1137309" y="1892300"/>
                    <a:pt x="1143849" y="1885950"/>
                    <a:pt x="1151480" y="1879600"/>
                  </a:cubicBezTo>
                  <a:cubicBezTo>
                    <a:pt x="1155840" y="1875790"/>
                    <a:pt x="1161291" y="1873250"/>
                    <a:pt x="1166741" y="1874520"/>
                  </a:cubicBezTo>
                  <a:cubicBezTo>
                    <a:pt x="1170011" y="1875790"/>
                    <a:pt x="1174371" y="1874520"/>
                    <a:pt x="1176552" y="1873250"/>
                  </a:cubicBezTo>
                  <a:cubicBezTo>
                    <a:pt x="1180912" y="1870710"/>
                    <a:pt x="1185272" y="1866900"/>
                    <a:pt x="1189633" y="1864360"/>
                  </a:cubicBezTo>
                  <a:cubicBezTo>
                    <a:pt x="1192903" y="1861820"/>
                    <a:pt x="1196173" y="1859280"/>
                    <a:pt x="1199443" y="1859280"/>
                  </a:cubicBezTo>
                  <a:cubicBezTo>
                    <a:pt x="1210344" y="1858010"/>
                    <a:pt x="1219064" y="1855470"/>
                    <a:pt x="1224515" y="1842770"/>
                  </a:cubicBezTo>
                  <a:cubicBezTo>
                    <a:pt x="1226695" y="1837690"/>
                    <a:pt x="1237596" y="1831340"/>
                    <a:pt x="1241956" y="1833880"/>
                  </a:cubicBezTo>
                  <a:cubicBezTo>
                    <a:pt x="1249587" y="1837690"/>
                    <a:pt x="1255037" y="1835150"/>
                    <a:pt x="1259397" y="1827530"/>
                  </a:cubicBezTo>
                  <a:cubicBezTo>
                    <a:pt x="1262668" y="1823720"/>
                    <a:pt x="1267028" y="1824990"/>
                    <a:pt x="1270298" y="1827530"/>
                  </a:cubicBezTo>
                  <a:cubicBezTo>
                    <a:pt x="1272478" y="1830070"/>
                    <a:pt x="1274658" y="1831340"/>
                    <a:pt x="1276839" y="1831340"/>
                  </a:cubicBezTo>
                  <a:cubicBezTo>
                    <a:pt x="1284469" y="1832610"/>
                    <a:pt x="1293190" y="1831340"/>
                    <a:pt x="1300820" y="1832610"/>
                  </a:cubicBezTo>
                  <a:cubicBezTo>
                    <a:pt x="1307361" y="1833880"/>
                    <a:pt x="1313901" y="1831340"/>
                    <a:pt x="1318262" y="1826260"/>
                  </a:cubicBezTo>
                  <a:cubicBezTo>
                    <a:pt x="1322622" y="1821180"/>
                    <a:pt x="1325892" y="1821180"/>
                    <a:pt x="1332432" y="1823720"/>
                  </a:cubicBezTo>
                  <a:cubicBezTo>
                    <a:pt x="1337883" y="1826260"/>
                    <a:pt x="1342243" y="1832610"/>
                    <a:pt x="1349874" y="1831340"/>
                  </a:cubicBezTo>
                  <a:cubicBezTo>
                    <a:pt x="1356414" y="1830070"/>
                    <a:pt x="1364045" y="1833880"/>
                    <a:pt x="1371675" y="1830070"/>
                  </a:cubicBezTo>
                  <a:lnTo>
                    <a:pt x="1376035" y="1830070"/>
                  </a:lnTo>
                  <a:cubicBezTo>
                    <a:pt x="1382576" y="1832610"/>
                    <a:pt x="1389116" y="1833880"/>
                    <a:pt x="1394567" y="1840230"/>
                  </a:cubicBezTo>
                  <a:cubicBezTo>
                    <a:pt x="1401107" y="1846580"/>
                    <a:pt x="1402197" y="1799590"/>
                    <a:pt x="1408738" y="1804670"/>
                  </a:cubicBezTo>
                  <a:cubicBezTo>
                    <a:pt x="1418548" y="1812290"/>
                    <a:pt x="1416368" y="1804670"/>
                    <a:pt x="1426179" y="1811020"/>
                  </a:cubicBezTo>
                  <a:cubicBezTo>
                    <a:pt x="1433809" y="1814830"/>
                    <a:pt x="1430539" y="1800860"/>
                    <a:pt x="1439260" y="1803400"/>
                  </a:cubicBezTo>
                  <a:cubicBezTo>
                    <a:pt x="1440350" y="1803400"/>
                    <a:pt x="1453431" y="1813560"/>
                    <a:pt x="1453431" y="1812290"/>
                  </a:cubicBezTo>
                  <a:cubicBezTo>
                    <a:pt x="1458881" y="1808480"/>
                    <a:pt x="1464332" y="1770380"/>
                    <a:pt x="1469782" y="1771650"/>
                  </a:cubicBezTo>
                  <a:cubicBezTo>
                    <a:pt x="1480683" y="1775460"/>
                    <a:pt x="1490494" y="1772920"/>
                    <a:pt x="1500304" y="1767840"/>
                  </a:cubicBezTo>
                  <a:cubicBezTo>
                    <a:pt x="1505755" y="1765300"/>
                    <a:pt x="1514475" y="1756410"/>
                    <a:pt x="1518835" y="1760220"/>
                  </a:cubicBezTo>
                  <a:cubicBezTo>
                    <a:pt x="1526466" y="1766570"/>
                    <a:pt x="1534097" y="1769110"/>
                    <a:pt x="1542817" y="1770380"/>
                  </a:cubicBezTo>
                  <a:cubicBezTo>
                    <a:pt x="1543907" y="1770380"/>
                    <a:pt x="1544997" y="1771650"/>
                    <a:pt x="1546087" y="1772920"/>
                  </a:cubicBezTo>
                  <a:cubicBezTo>
                    <a:pt x="1549358" y="1778000"/>
                    <a:pt x="1564618" y="1764030"/>
                    <a:pt x="1567889" y="1769110"/>
                  </a:cubicBezTo>
                  <a:cubicBezTo>
                    <a:pt x="1572249" y="1776730"/>
                    <a:pt x="1576609" y="1784350"/>
                    <a:pt x="1580970" y="1790700"/>
                  </a:cubicBezTo>
                  <a:cubicBezTo>
                    <a:pt x="1583150" y="1793240"/>
                    <a:pt x="1586420" y="1794510"/>
                    <a:pt x="1587510" y="1797050"/>
                  </a:cubicBezTo>
                  <a:cubicBezTo>
                    <a:pt x="1588600" y="1803400"/>
                    <a:pt x="1590780" y="1805940"/>
                    <a:pt x="1596231" y="1805940"/>
                  </a:cubicBezTo>
                  <a:cubicBezTo>
                    <a:pt x="1599501" y="1805940"/>
                    <a:pt x="1602771" y="1807210"/>
                    <a:pt x="1604951" y="1809750"/>
                  </a:cubicBezTo>
                  <a:cubicBezTo>
                    <a:pt x="1610402" y="1813560"/>
                    <a:pt x="1614762" y="1817370"/>
                    <a:pt x="1619122" y="1821180"/>
                  </a:cubicBezTo>
                  <a:cubicBezTo>
                    <a:pt x="1624573" y="1824990"/>
                    <a:pt x="1630023" y="1828800"/>
                    <a:pt x="1632203" y="1835150"/>
                  </a:cubicBezTo>
                  <a:cubicBezTo>
                    <a:pt x="1633293" y="1837690"/>
                    <a:pt x="1634383" y="1838960"/>
                    <a:pt x="1635473" y="1840230"/>
                  </a:cubicBezTo>
                  <a:cubicBezTo>
                    <a:pt x="1639834" y="1845310"/>
                    <a:pt x="1644194" y="1849120"/>
                    <a:pt x="1648554" y="1854200"/>
                  </a:cubicBezTo>
                  <a:cubicBezTo>
                    <a:pt x="1655095" y="1860550"/>
                    <a:pt x="1660545" y="1868170"/>
                    <a:pt x="1667086" y="1874520"/>
                  </a:cubicBezTo>
                  <a:cubicBezTo>
                    <a:pt x="1669266" y="1875790"/>
                    <a:pt x="1671446" y="1878330"/>
                    <a:pt x="1673626" y="1879600"/>
                  </a:cubicBezTo>
                  <a:cubicBezTo>
                    <a:pt x="1677987" y="1882140"/>
                    <a:pt x="1682347" y="1884680"/>
                    <a:pt x="1685617" y="1888490"/>
                  </a:cubicBezTo>
                  <a:cubicBezTo>
                    <a:pt x="1688887" y="1892300"/>
                    <a:pt x="1704148" y="1869440"/>
                    <a:pt x="1706328" y="1874520"/>
                  </a:cubicBezTo>
                  <a:cubicBezTo>
                    <a:pt x="1706328" y="1875790"/>
                    <a:pt x="1707418" y="1875790"/>
                    <a:pt x="1708509" y="1875790"/>
                  </a:cubicBezTo>
                  <a:cubicBezTo>
                    <a:pt x="1715049" y="1882140"/>
                    <a:pt x="1721590" y="1879600"/>
                    <a:pt x="1728130" y="1877060"/>
                  </a:cubicBezTo>
                  <a:cubicBezTo>
                    <a:pt x="1730310" y="1875790"/>
                    <a:pt x="1732490" y="1874520"/>
                    <a:pt x="1733580" y="1875790"/>
                  </a:cubicBezTo>
                  <a:cubicBezTo>
                    <a:pt x="1741211" y="1879600"/>
                    <a:pt x="1746661" y="1888490"/>
                    <a:pt x="1756472" y="1889760"/>
                  </a:cubicBezTo>
                  <a:cubicBezTo>
                    <a:pt x="1756472" y="1889760"/>
                    <a:pt x="1757562" y="1889760"/>
                    <a:pt x="1757562" y="1891030"/>
                  </a:cubicBezTo>
                  <a:cubicBezTo>
                    <a:pt x="1759742" y="1898650"/>
                    <a:pt x="1766283" y="1898650"/>
                    <a:pt x="1771733" y="1899920"/>
                  </a:cubicBezTo>
                  <a:cubicBezTo>
                    <a:pt x="1775003" y="1899920"/>
                    <a:pt x="1778273" y="1901190"/>
                    <a:pt x="1780454" y="1902460"/>
                  </a:cubicBezTo>
                  <a:cubicBezTo>
                    <a:pt x="1786994" y="1906270"/>
                    <a:pt x="1793535" y="1911350"/>
                    <a:pt x="1801165" y="1913890"/>
                  </a:cubicBezTo>
                  <a:cubicBezTo>
                    <a:pt x="1810976" y="1917700"/>
                    <a:pt x="1820786" y="1920240"/>
                    <a:pt x="1828417" y="1926590"/>
                  </a:cubicBezTo>
                  <a:cubicBezTo>
                    <a:pt x="1829507" y="1926590"/>
                    <a:pt x="1830597" y="1926590"/>
                    <a:pt x="1830597" y="1927860"/>
                  </a:cubicBezTo>
                  <a:cubicBezTo>
                    <a:pt x="1833867" y="1930400"/>
                    <a:pt x="1839318" y="1931670"/>
                    <a:pt x="1841498" y="1935480"/>
                  </a:cubicBezTo>
                  <a:cubicBezTo>
                    <a:pt x="1844768" y="1943100"/>
                    <a:pt x="1853489" y="1941830"/>
                    <a:pt x="1857849" y="1948180"/>
                  </a:cubicBezTo>
                  <a:lnTo>
                    <a:pt x="1858939" y="1948180"/>
                  </a:lnTo>
                  <a:cubicBezTo>
                    <a:pt x="1863299" y="1948180"/>
                    <a:pt x="1867660" y="1949450"/>
                    <a:pt x="1873110" y="1949450"/>
                  </a:cubicBezTo>
                  <a:cubicBezTo>
                    <a:pt x="1875290" y="1948180"/>
                    <a:pt x="1878560" y="1945640"/>
                    <a:pt x="1880740" y="1945640"/>
                  </a:cubicBezTo>
                  <a:cubicBezTo>
                    <a:pt x="1890551" y="1949450"/>
                    <a:pt x="1900362" y="1949450"/>
                    <a:pt x="1906902" y="1939290"/>
                  </a:cubicBezTo>
                  <a:cubicBezTo>
                    <a:pt x="1907992" y="1938020"/>
                    <a:pt x="1910173" y="1938020"/>
                    <a:pt x="1912353" y="1938020"/>
                  </a:cubicBezTo>
                  <a:lnTo>
                    <a:pt x="1921073" y="1938020"/>
                  </a:lnTo>
                  <a:cubicBezTo>
                    <a:pt x="1930884" y="1935480"/>
                    <a:pt x="1939605" y="1932940"/>
                    <a:pt x="1949415" y="1931670"/>
                  </a:cubicBezTo>
                  <a:cubicBezTo>
                    <a:pt x="1953776" y="1930400"/>
                    <a:pt x="1959226" y="1932940"/>
                    <a:pt x="1963586" y="1934210"/>
                  </a:cubicBezTo>
                  <a:cubicBezTo>
                    <a:pt x="1967947" y="1935480"/>
                    <a:pt x="1972307" y="1935480"/>
                    <a:pt x="1976667" y="1935480"/>
                  </a:cubicBezTo>
                  <a:cubicBezTo>
                    <a:pt x="1982118" y="1935480"/>
                    <a:pt x="1986478" y="1932940"/>
                    <a:pt x="1991928" y="1932940"/>
                  </a:cubicBezTo>
                  <a:cubicBezTo>
                    <a:pt x="1996289" y="1931670"/>
                    <a:pt x="2001739" y="1931670"/>
                    <a:pt x="2006099" y="1930400"/>
                  </a:cubicBezTo>
                  <a:cubicBezTo>
                    <a:pt x="2015910" y="1927860"/>
                    <a:pt x="2024631" y="1925320"/>
                    <a:pt x="2034441" y="1924050"/>
                  </a:cubicBezTo>
                  <a:cubicBezTo>
                    <a:pt x="2040982" y="1880870"/>
                    <a:pt x="2039892" y="1830070"/>
                    <a:pt x="2039892" y="1778000"/>
                  </a:cubicBezTo>
                  <a:close/>
                </a:path>
              </a:pathLst>
            </a:custGeom>
            <a:blipFill>
              <a:blip r:embed="rId8"/>
              <a:stretch>
                <a:fillRect l="-36884" t="0" r="-36884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1489326">
            <a:off x="901095" y="971506"/>
            <a:ext cx="1839570" cy="2874328"/>
          </a:xfrm>
          <a:custGeom>
            <a:avLst/>
            <a:gdLst/>
            <a:ahLst/>
            <a:cxnLst/>
            <a:rect r="r" b="b" t="t" l="l"/>
            <a:pathLst>
              <a:path h="2874328" w="1839570">
                <a:moveTo>
                  <a:pt x="0" y="0"/>
                </a:moveTo>
                <a:lnTo>
                  <a:pt x="1839570" y="0"/>
                </a:lnTo>
                <a:lnTo>
                  <a:pt x="1839570" y="2874329"/>
                </a:lnTo>
                <a:lnTo>
                  <a:pt x="0" y="28743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259016" y="1696201"/>
            <a:ext cx="11769967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623131"/>
                </a:solidFill>
                <a:latin typeface="Bodoni FLF"/>
                <a:ea typeface="Bodoni FLF"/>
                <a:cs typeface="Bodoni FLF"/>
                <a:sym typeface="Bodoni FLF"/>
              </a:rPr>
              <a:t>IMAGENES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DAGdmcYRMzM</dc:identifier>
  <dcterms:modified xsi:type="dcterms:W3CDTF">2011-08-01T06:04:30Z</dcterms:modified>
  <cp:revision>1</cp:revision>
  <dc:title>El Fascismo</dc:title>
</cp:coreProperties>
</file>