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50" d="100"/>
          <a:sy n="50" d="100"/>
        </p:scale>
        <p:origin x="1934" y="8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E735F-424D-4E17-AB59-B59911E25D97}" type="datetimeFigureOut">
              <a:rPr lang="es-MX" smtClean="0"/>
              <a:t>31/01/2025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423FF-0FBD-4167-B0F3-1DB4744D918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2925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E735F-424D-4E17-AB59-B59911E25D97}" type="datetimeFigureOut">
              <a:rPr lang="es-MX" smtClean="0"/>
              <a:t>31/01/2025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423FF-0FBD-4167-B0F3-1DB4744D918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92932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E735F-424D-4E17-AB59-B59911E25D97}" type="datetimeFigureOut">
              <a:rPr lang="es-MX" smtClean="0"/>
              <a:t>31/01/2025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423FF-0FBD-4167-B0F3-1DB4744D918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35460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E735F-424D-4E17-AB59-B59911E25D97}" type="datetimeFigureOut">
              <a:rPr lang="es-MX" smtClean="0"/>
              <a:t>31/01/2025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423FF-0FBD-4167-B0F3-1DB4744D918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613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E735F-424D-4E17-AB59-B59911E25D97}" type="datetimeFigureOut">
              <a:rPr lang="es-MX" smtClean="0"/>
              <a:t>31/01/2025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423FF-0FBD-4167-B0F3-1DB4744D918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05318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E735F-424D-4E17-AB59-B59911E25D97}" type="datetimeFigureOut">
              <a:rPr lang="es-MX" smtClean="0"/>
              <a:t>31/01/2025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423FF-0FBD-4167-B0F3-1DB4744D918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51689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E735F-424D-4E17-AB59-B59911E25D97}" type="datetimeFigureOut">
              <a:rPr lang="es-MX" smtClean="0"/>
              <a:t>31/01/2025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423FF-0FBD-4167-B0F3-1DB4744D918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84206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E735F-424D-4E17-AB59-B59911E25D97}" type="datetimeFigureOut">
              <a:rPr lang="es-MX" smtClean="0"/>
              <a:t>31/01/2025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423FF-0FBD-4167-B0F3-1DB4744D918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371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E735F-424D-4E17-AB59-B59911E25D97}" type="datetimeFigureOut">
              <a:rPr lang="es-MX" smtClean="0"/>
              <a:t>31/01/2025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423FF-0FBD-4167-B0F3-1DB4744D918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4437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E735F-424D-4E17-AB59-B59911E25D97}" type="datetimeFigureOut">
              <a:rPr lang="es-MX" smtClean="0"/>
              <a:t>31/01/2025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423FF-0FBD-4167-B0F3-1DB4744D918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16572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E735F-424D-4E17-AB59-B59911E25D97}" type="datetimeFigureOut">
              <a:rPr lang="es-MX" smtClean="0"/>
              <a:t>31/01/2025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423FF-0FBD-4167-B0F3-1DB4744D918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62293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E735F-424D-4E17-AB59-B59911E25D97}" type="datetimeFigureOut">
              <a:rPr lang="es-MX" smtClean="0"/>
              <a:t>31/01/2025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423FF-0FBD-4167-B0F3-1DB4744D918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78622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/>
          <a:srcRect t="21750" b="23500"/>
          <a:stretch/>
        </p:blipFill>
        <p:spPr>
          <a:xfrm>
            <a:off x="0" y="0"/>
            <a:ext cx="704589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62519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Chanel Elizondo</dc:creator>
  <cp:lastModifiedBy>Chanel Elizondo</cp:lastModifiedBy>
  <cp:revision>1</cp:revision>
  <dcterms:created xsi:type="dcterms:W3CDTF">2025-01-31T23:04:28Z</dcterms:created>
  <dcterms:modified xsi:type="dcterms:W3CDTF">2025-01-31T23:04:58Z</dcterms:modified>
</cp:coreProperties>
</file>