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8BA5"/>
    <a:srgbClr val="794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len Soto" userId="2fd2ea275126d12a" providerId="LiveId" clId="{E16E2407-AF5E-42DD-9285-581C5309252B}"/>
    <pc:docChg chg="modSld">
      <pc:chgData name="Mailen Soto" userId="2fd2ea275126d12a" providerId="LiveId" clId="{E16E2407-AF5E-42DD-9285-581C5309252B}" dt="2025-01-30T14:58:06.663" v="8" actId="20577"/>
      <pc:docMkLst>
        <pc:docMk/>
      </pc:docMkLst>
      <pc:sldChg chg="modSp mod">
        <pc:chgData name="Mailen Soto" userId="2fd2ea275126d12a" providerId="LiveId" clId="{E16E2407-AF5E-42DD-9285-581C5309252B}" dt="2025-01-30T14:58:06.663" v="8" actId="20577"/>
        <pc:sldMkLst>
          <pc:docMk/>
          <pc:sldMk cId="1362924498" sldId="256"/>
        </pc:sldMkLst>
        <pc:spChg chg="mod">
          <ac:chgData name="Mailen Soto" userId="2fd2ea275126d12a" providerId="LiveId" clId="{E16E2407-AF5E-42DD-9285-581C5309252B}" dt="2025-01-30T14:58:06.663" v="8" actId="20577"/>
          <ac:spMkLst>
            <pc:docMk/>
            <pc:sldMk cId="1362924498" sldId="256"/>
            <ac:spMk id="22" creationId="{6C32CA2E-87C0-8A9E-9516-032D4F06CFD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8B176-4E48-3DFB-B2F3-A65E35027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AA8DFA-D83C-3092-CC3A-1D8415029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3B9D1C-2529-0EC1-988A-ED99DE198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CBC193-B064-2BBC-3A1E-3F0D4873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B64383-8CA1-4D02-8FC0-6755FADD9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9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46194-765D-E240-2097-84E1FBB6F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12CDE3-23CF-7E9A-9F92-2AD9C3176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93F865-62B4-B1CA-091B-E0E1DDFB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06A7C-42FD-6E3B-BDC3-06B77E1E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F6F2FA-6196-6E24-9723-FD759A389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271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C2621F-95BD-3663-58AE-DB3AFB45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89861E-8ED6-BCF6-A6AE-B7CAB0FDC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53CD10-C8CC-7027-D10C-3A8E1B3B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E2D51F-4621-3744-A3D7-A19C7751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0F4E0B-20B7-D6E3-A940-F09B00F3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170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14B68C-F8C2-2784-6FF3-1AFAE939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075B3D-BC96-A27C-2B37-72DC6DEAC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D58AE4-CF9D-08D8-C2EF-4A35ECDAE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C690C9-6C40-08AD-A845-A02AC543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E28F1F-6BA9-B03C-E6FC-8C0F5FB3F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174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5E0F7-CC57-F9D6-F51E-8FDF89A12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9719BE-FC5D-9CE3-3C40-DF84A4C8D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B8B0A4-F74E-8FD2-3E27-C763E238D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9F3C30-C98A-5C11-4D81-58E112C6C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E7BA37-664C-190F-67ED-EDB076BEA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41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7A523-8A47-B802-9624-0B11A4255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70DEE5-C2A1-8BEA-1737-B494A9896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A8606A-4656-1D71-E0B6-41ADF125B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0F9EC2-C968-0DCC-183E-7B6F085B3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05853D-A044-9DC9-54FF-EA78360B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051B09-4319-5B5F-4376-543ABA30D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44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54EB74-CC0C-2E41-8723-BB3B974F9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0AA768-CD60-52FC-E192-53CA06EE0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6C667C-D8B6-FD73-F101-91E65DE8A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E08BB5-D805-C1C1-9A72-822D129E4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9E185A8-B6D6-2E1C-3BFA-1F03D3691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CF9532-7886-0CCF-D10D-091DD7686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544843F-DB28-5BC0-5119-93126B691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A733BEC-8B1A-F24F-133A-55A31696B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42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010B20-76CC-65DC-6084-0922398E9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BD4562-E08B-BF0B-BD30-6DF3D9A15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1317E20-53C2-532C-FC5B-0D406364E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3BE3D0-671F-4E10-A2CD-F644A26C0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997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C014ED-2072-0281-1A8C-4A93F2256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D5FB89-96CA-C04E-415A-8589A412D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9C4785-50E9-AC09-0B92-D4DAB888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743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C418A-86FB-E3BD-20A7-DFF8377B2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0AA42B-306D-66EA-08E7-80BAC1C56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97793B-E0E8-3AE8-FE8C-E9DA7FFF6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618E0E-BB40-2A41-E401-2AD31CBD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EDC1DC-0484-084D-FA52-17E877A5A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9781C8-4029-8973-8537-BF421440D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781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6374E-0A19-82C5-BC53-65AB87546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7086EDB-BC26-00AA-3428-5E0DA8C518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FF7E90-0385-B9FC-47B5-6B9D2587D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6C4DC2-4D09-181F-4121-08BD95E6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79D47B-97A0-93D2-8E1E-C0DF94D5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32C470-4693-9CCD-E877-9038B3DF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594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75218FA-E2E6-15BA-6396-B21382991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D2FBE-A0C3-E092-A607-ADCEE3688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30D81F-74AA-80D1-E639-C9EA5D48AB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10C08-1CB6-4AA9-8D5D-390AD6D87F96}" type="datetimeFigureOut">
              <a:rPr lang="es-MX" smtClean="0"/>
              <a:t>30/01/2025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966FD0-C9F9-1506-357D-999F4883B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B1FD07-BBB1-7344-41CB-6E0A54943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CE380-BC02-4A2E-BD53-9294190463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198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561ED52B-C0BC-839F-7EE5-9180AE55A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494" y="-3319"/>
            <a:ext cx="3856142" cy="4825531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96C5E425-160A-5288-C8A8-54706F0D6A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196" y="-105569"/>
            <a:ext cx="4572000" cy="696356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3BAFC191-60DE-5903-A3F4-FE8DEEBDB3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946" y="4201320"/>
            <a:ext cx="5138500" cy="265668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447768A9-2FAC-4AA7-F1B3-4665CFC494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6" y="3432319"/>
            <a:ext cx="3197946" cy="342568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514B59F-55AB-5215-3886-E1CEA9A625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8672"/>
            <a:ext cx="1885950" cy="174331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A22EEBB-B2D7-234D-CB4D-19039D8BD5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19"/>
            <a:ext cx="3867690" cy="206721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4BF81C8-681E-12D7-71FE-2326779E06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807" y="2043797"/>
            <a:ext cx="1695687" cy="153814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37B09E0-C123-D900-6F6C-0B983F36E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48704" y="102250"/>
            <a:ext cx="3036952" cy="238760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chemeClr val="bg1"/>
                </a:solidFill>
                <a:latin typeface="Baskerville Old Face" panose="02020602080505020303" pitchFamily="18" charset="0"/>
              </a:rPr>
              <a:t>Mi materia favorita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F59038-64CA-68B0-2430-80226DB66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265" y="2294840"/>
            <a:ext cx="5551829" cy="1655762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INGLES Y GEOGRAFÍA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C32CA2E-87C0-8A9E-9516-032D4F06CFD3}"/>
              </a:ext>
            </a:extLst>
          </p:cNvPr>
          <p:cNvSpPr txBox="1"/>
          <p:nvPr/>
        </p:nvSpPr>
        <p:spPr>
          <a:xfrm>
            <a:off x="8369223" y="5501952"/>
            <a:ext cx="31979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>
                <a:solidFill>
                  <a:schemeClr val="bg1"/>
                </a:solidFill>
              </a:rPr>
              <a:t>Teacher</a:t>
            </a:r>
            <a:r>
              <a:rPr lang="es-MX" dirty="0">
                <a:solidFill>
                  <a:schemeClr val="bg1"/>
                </a:solidFill>
              </a:rPr>
              <a:t>: Mariel guerra</a:t>
            </a:r>
          </a:p>
          <a:p>
            <a:r>
              <a:rPr lang="es-MX" dirty="0">
                <a:solidFill>
                  <a:schemeClr val="bg1"/>
                </a:solidFill>
              </a:rPr>
              <a:t>Profe: </a:t>
            </a:r>
            <a:r>
              <a:rPr lang="es-MX" dirty="0" err="1">
                <a:solidFill>
                  <a:schemeClr val="bg1"/>
                </a:solidFill>
              </a:rPr>
              <a:t>Hector</a:t>
            </a:r>
            <a:r>
              <a:rPr lang="es-MX" dirty="0">
                <a:solidFill>
                  <a:schemeClr val="bg1"/>
                </a:solidFill>
              </a:rPr>
              <a:t> castro</a:t>
            </a:r>
          </a:p>
          <a:p>
            <a:r>
              <a:rPr lang="es-MX" dirty="0">
                <a:solidFill>
                  <a:schemeClr val="bg1"/>
                </a:solidFill>
              </a:rPr>
              <a:t>Alumna: Mailen soto </a:t>
            </a:r>
            <a:r>
              <a:rPr lang="es-MX" dirty="0" err="1">
                <a:solidFill>
                  <a:schemeClr val="bg1"/>
                </a:solidFill>
              </a:rPr>
              <a:t>espinoza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92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9E8CC-4DC7-3491-9FC6-F758678C4C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s-MX" sz="5400" b="0" i="0" dirty="0">
                <a:solidFill>
                  <a:schemeClr val="bg1"/>
                </a:solidFill>
                <a:effectLst/>
                <a:latin typeface="Baskerville Old Face" panose="02020602080505020303" pitchFamily="18" charset="0"/>
              </a:rPr>
              <a:t>¿</a:t>
            </a:r>
            <a:r>
              <a:rPr lang="es-MX" sz="5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Porque</a:t>
            </a:r>
            <a:r>
              <a:rPr lang="es-MX" sz="5400" b="0" i="0" dirty="0">
                <a:solidFill>
                  <a:schemeClr val="bg1"/>
                </a:solidFill>
                <a:effectLst/>
                <a:latin typeface="Baskerville Old Face" panose="02020602080505020303" pitchFamily="18" charset="0"/>
              </a:rPr>
              <a:t> me gusta geografía e ingles?</a:t>
            </a:r>
            <a:endParaRPr lang="es-MX" sz="5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DB0980-D47B-7F57-7B23-D838EE933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>
                <a:latin typeface="Baskerville Old Face" panose="02020602080505020303" pitchFamily="18" charset="0"/>
              </a:rPr>
              <a:t>Me gusta geografía e ingles, porque se me hace una materia fácil, y que la </a:t>
            </a:r>
            <a:r>
              <a:rPr lang="es-MX" b="1" dirty="0" err="1">
                <a:latin typeface="Baskerville Old Face" panose="02020602080505020303" pitchFamily="18" charset="0"/>
              </a:rPr>
              <a:t>mayoria</a:t>
            </a:r>
            <a:r>
              <a:rPr lang="es-MX" b="1" dirty="0">
                <a:latin typeface="Baskerville Old Face" panose="02020602080505020303" pitchFamily="18" charset="0"/>
              </a:rPr>
              <a:t> de mis compañeros pueden entender y comprender mejor, además me encanta jugar </a:t>
            </a:r>
            <a:r>
              <a:rPr lang="es-MX" b="1" dirty="0" err="1">
                <a:latin typeface="Baskerville Old Face" panose="02020602080505020303" pitchFamily="18" charset="0"/>
              </a:rPr>
              <a:t>Kahoots</a:t>
            </a:r>
            <a:r>
              <a:rPr lang="es-MX" b="1" dirty="0">
                <a:latin typeface="Baskerville Old Face" panose="02020602080505020303" pitchFamily="18" charset="0"/>
              </a:rPr>
              <a:t> con la </a:t>
            </a:r>
            <a:r>
              <a:rPr lang="es-MX" b="1" dirty="0" err="1">
                <a:latin typeface="Baskerville Old Face" panose="02020602080505020303" pitchFamily="18" charset="0"/>
              </a:rPr>
              <a:t>teacher</a:t>
            </a:r>
            <a:r>
              <a:rPr lang="es-MX" b="1" dirty="0">
                <a:latin typeface="Baskerville Old Face" panose="02020602080505020303" pitchFamily="18" charset="0"/>
              </a:rPr>
              <a:t> son actividades super divertidas.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DF171D9-647C-A72C-DEE2-630F41C24C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84990"/>
            <a:ext cx="3643313" cy="327300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A904260-0313-877B-C7BA-D639F2FAC5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313" y="3584990"/>
            <a:ext cx="4572000" cy="327301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F8E475D-C6C6-C293-0FF4-21DD60FEA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13" y="3584989"/>
            <a:ext cx="2036294" cy="327301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97EC77F4-CC00-ED85-9FE9-4EDB2FD4CC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52" y="3584988"/>
            <a:ext cx="2795536" cy="327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320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44D9E-0FCE-AA6A-BBA0-2F7796799BC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s-MX" dirty="0">
                <a:solidFill>
                  <a:schemeClr val="bg1"/>
                </a:solidFill>
                <a:latin typeface="Baskerville Old Face" panose="02020602080505020303" pitchFamily="18" charset="0"/>
              </a:rPr>
              <a:t>Un tema que me guste de ingles y geografía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555927-79BB-D3D7-3621-4985DF7A4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Me gustan todos los temas incluidos en la materia, desde que </a:t>
            </a:r>
            <a:r>
              <a:rPr lang="es-MX" dirty="0" err="1"/>
              <a:t>inciamos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Hasta que terminemos </a:t>
            </a:r>
            <a:r>
              <a:rPr lang="es-MX" dirty="0">
                <a:sym typeface="Wingdings" panose="05000000000000000000" pitchFamily="2" charset="2"/>
              </a:rPr>
              <a:t>, la actividad más reciente que e hecho a sido la de el resumen de geografía y una pagina del libro de ingles gracias por ver </a:t>
            </a:r>
          </a:p>
          <a:p>
            <a:pPr marL="0" indent="0"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MX" sz="3600" dirty="0" err="1">
                <a:latin typeface="Baskerville Old Face" panose="02020602080505020303" pitchFamily="18" charset="0"/>
                <a:sym typeface="Wingdings" panose="05000000000000000000" pitchFamily="2" charset="2"/>
              </a:rPr>
              <a:t>Pongame</a:t>
            </a:r>
            <a:r>
              <a:rPr lang="es-MX" sz="3600" dirty="0">
                <a:latin typeface="Baskerville Old Face" panose="02020602080505020303" pitchFamily="18" charset="0"/>
                <a:sym typeface="Wingdings" panose="05000000000000000000" pitchFamily="2" charset="2"/>
              </a:rPr>
              <a:t> 10</a:t>
            </a:r>
            <a:endParaRPr lang="es-MX" sz="3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24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121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Baskerville Old Face</vt:lpstr>
      <vt:lpstr>Calibri</vt:lpstr>
      <vt:lpstr>Calibri Light</vt:lpstr>
      <vt:lpstr>Wingdings</vt:lpstr>
      <vt:lpstr>Tema de Office</vt:lpstr>
      <vt:lpstr>Mi materia favorita</vt:lpstr>
      <vt:lpstr>¿Porque me gusta geografía e ingles?</vt:lpstr>
      <vt:lpstr>Un tema que me guste de ingles y geografía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Mailen Soto</dc:creator>
  <cp:lastModifiedBy>Mailen Soto</cp:lastModifiedBy>
  <cp:revision>1</cp:revision>
  <dcterms:created xsi:type="dcterms:W3CDTF">2025-01-23T16:50:28Z</dcterms:created>
  <dcterms:modified xsi:type="dcterms:W3CDTF">2025-01-30T15:02:56Z</dcterms:modified>
</cp:coreProperties>
</file>