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 /><Relationship Id="rId3" Type="http://schemas.openxmlformats.org/officeDocument/2006/relationships/slide" Target="slides/slide2.xml" /><Relationship Id="rId7" Type="http://schemas.openxmlformats.org/officeDocument/2006/relationships/theme" Target="theme/theme1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viewProps" Target="viewProps.xml" /><Relationship Id="rId5" Type="http://schemas.openxmlformats.org/officeDocument/2006/relationships/presProps" Target="presProps.xml" /><Relationship Id="rId4" Type="http://schemas.openxmlformats.org/officeDocument/2006/relationships/slide" Target="slides/slide3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39048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8635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4684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3954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810319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3168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1/30/2025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4873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1/30/2025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9794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1/30/2025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6119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78612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96696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67848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4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5" name="Rectangle 20">
            <a:extLst>
              <a:ext uri="{FF2B5EF4-FFF2-40B4-BE49-F238E27FC236}">
                <a16:creationId xmlns:a16="http://schemas.microsoft.com/office/drawing/2014/main" id="{CB73C468-D875-4A8E-A540-E43BF8232D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F90C0064-0C9E-79EE-2D28-2C084CA5B2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11885" y="634028"/>
            <a:ext cx="4798243" cy="3732835"/>
          </a:xfrm>
        </p:spPr>
        <p:txBody>
          <a:bodyPr/>
          <a:lstStyle/>
          <a:p>
            <a:r>
              <a:rPr lang="es-US"/>
              <a:t>BIOLOGÍA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741C669-790E-1D45-F3AC-84B734568E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11885" y="4436462"/>
            <a:ext cx="4798243" cy="1794656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s-US"/>
              <a:t>Romina Zazueta Torres</a:t>
            </a:r>
          </a:p>
          <a:p>
            <a:pPr>
              <a:spcAft>
                <a:spcPts val="600"/>
              </a:spcAft>
            </a:pPr>
            <a:r>
              <a:rPr lang="es-US"/>
              <a:t>Mireya Higuera </a:t>
            </a:r>
          </a:p>
        </p:txBody>
      </p:sp>
      <p:sp>
        <p:nvSpPr>
          <p:cNvPr id="46" name="Freeform 6">
            <a:extLst>
              <a:ext uri="{FF2B5EF4-FFF2-40B4-BE49-F238E27FC236}">
                <a16:creationId xmlns:a16="http://schemas.microsoft.com/office/drawing/2014/main" id="{B4734F2F-19FC-4D35-9BDE-5CEAD57D9B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027878" y="2016617"/>
            <a:ext cx="3275013" cy="4408488"/>
          </a:xfrm>
          <a:custGeom>
            <a:avLst/>
            <a:gdLst/>
            <a:ahLst/>
            <a:cxnLst/>
            <a:rect l="l" t="t" r="r" b="b"/>
            <a:pathLst>
              <a:path w="10000" h="10000">
                <a:moveTo>
                  <a:pt x="8761" y="0"/>
                </a:moveTo>
                <a:lnTo>
                  <a:pt x="10000" y="0"/>
                </a:lnTo>
                <a:lnTo>
                  <a:pt x="10000" y="10000"/>
                </a:lnTo>
                <a:lnTo>
                  <a:pt x="0" y="10000"/>
                </a:lnTo>
                <a:lnTo>
                  <a:pt x="0" y="9126"/>
                </a:lnTo>
                <a:lnTo>
                  <a:pt x="8761" y="9127"/>
                </a:lnTo>
                <a:lnTo>
                  <a:pt x="8761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47" name="Freeform 6">
            <a:extLst>
              <a:ext uri="{FF2B5EF4-FFF2-40B4-BE49-F238E27FC236}">
                <a16:creationId xmlns:a16="http://schemas.microsoft.com/office/drawing/2014/main" id="{D97A8A26-FD96-4968-A34A-727382AC7E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 flipV="1">
            <a:off x="649163" y="634028"/>
            <a:ext cx="3275668" cy="4408488"/>
          </a:xfrm>
          <a:custGeom>
            <a:avLst/>
            <a:gdLst/>
            <a:ahLst/>
            <a:cxnLst/>
            <a:rect l="l" t="t" r="r" b="b"/>
            <a:pathLst>
              <a:path w="10002" h="10000">
                <a:moveTo>
                  <a:pt x="8763" y="0"/>
                </a:moveTo>
                <a:lnTo>
                  <a:pt x="10002" y="0"/>
                </a:lnTo>
                <a:lnTo>
                  <a:pt x="10002" y="10000"/>
                </a:lnTo>
                <a:lnTo>
                  <a:pt x="2" y="10000"/>
                </a:lnTo>
                <a:cubicBezTo>
                  <a:pt x="-2" y="9698"/>
                  <a:pt x="4" y="9427"/>
                  <a:pt x="0" y="9125"/>
                </a:cubicBezTo>
                <a:lnTo>
                  <a:pt x="8763" y="9128"/>
                </a:lnTo>
                <a:lnTo>
                  <a:pt x="8763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82E97514-3267-1D4B-4A36-43BDEEAF9A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403" y="1888017"/>
            <a:ext cx="4207669" cy="3281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36469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2B9E9B-A499-589F-E81D-ED307A525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799"/>
            <a:ext cx="7569595" cy="1600199"/>
          </a:xfrm>
        </p:spPr>
        <p:txBody>
          <a:bodyPr/>
          <a:lstStyle/>
          <a:p>
            <a:r>
              <a:rPr lang="es-US" dirty="0"/>
              <a:t>¿Por qué es mi materia favorita?</a:t>
            </a:r>
          </a:p>
        </p:txBody>
      </p:sp>
      <p:pic>
        <p:nvPicPr>
          <p:cNvPr id="8" name="Marcador de contenido 7">
            <a:extLst>
              <a:ext uri="{FF2B5EF4-FFF2-40B4-BE49-F238E27FC236}">
                <a16:creationId xmlns:a16="http://schemas.microsoft.com/office/drawing/2014/main" id="{17464D49-0BE8-90E1-5676-32A056143DB6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7946" y="1321524"/>
            <a:ext cx="4830949" cy="4863263"/>
          </a:xfrm>
        </p:spPr>
      </p:pic>
      <p:sp>
        <p:nvSpPr>
          <p:cNvPr id="9" name="Rectángulo: esquina doblada 8">
            <a:extLst>
              <a:ext uri="{FF2B5EF4-FFF2-40B4-BE49-F238E27FC236}">
                <a16:creationId xmlns:a16="http://schemas.microsoft.com/office/drawing/2014/main" id="{B41B7106-DDB9-E17C-1468-9401399D0A98}"/>
              </a:ext>
            </a:extLst>
          </p:cNvPr>
          <p:cNvSpPr/>
          <p:nvPr/>
        </p:nvSpPr>
        <p:spPr>
          <a:xfrm>
            <a:off x="1404585" y="2223898"/>
            <a:ext cx="4975638" cy="3371749"/>
          </a:xfrm>
          <a:prstGeom prst="foldedCorner">
            <a:avLst>
              <a:gd name="adj" fmla="val 2782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S"/>
          </a:p>
        </p:txBody>
      </p:sp>
      <p:sp>
        <p:nvSpPr>
          <p:cNvPr id="11" name="Marcador de contenido 2">
            <a:extLst>
              <a:ext uri="{FF2B5EF4-FFF2-40B4-BE49-F238E27FC236}">
                <a16:creationId xmlns:a16="http://schemas.microsoft.com/office/drawing/2014/main" id="{FB52A4E5-2C74-487B-B306-A7780B291F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78162" y="2285998"/>
            <a:ext cx="4902061" cy="3700826"/>
          </a:xfrm>
        </p:spPr>
        <p:txBody>
          <a:bodyPr/>
          <a:lstStyle/>
          <a:p>
            <a:r>
              <a:rPr lang="es-US" dirty="0">
                <a:latin typeface="Aharoni" panose="02010803020104030203" pitchFamily="2" charset="-79"/>
                <a:cs typeface="Aharoni" panose="02010803020104030203" pitchFamily="2" charset="-79"/>
              </a:rPr>
              <a:t>La maestra es buena onda</a:t>
            </a:r>
          </a:p>
          <a:p>
            <a:r>
              <a:rPr lang="es-US" dirty="0">
                <a:latin typeface="Aharoni" panose="02010803020104030203" pitchFamily="2" charset="-79"/>
                <a:cs typeface="Aharoni" panose="02010803020104030203" pitchFamily="2" charset="-79"/>
              </a:rPr>
              <a:t>Saco buenas calificaciones </a:t>
            </a:r>
          </a:p>
          <a:p>
            <a:r>
              <a:rPr lang="es-US" dirty="0">
                <a:latin typeface="Aharoni" panose="02010803020104030203" pitchFamily="2" charset="-79"/>
                <a:cs typeface="Aharoni" panose="02010803020104030203" pitchFamily="2" charset="-79"/>
              </a:rPr>
              <a:t>Me gusta aprender las cosas de la naturaleza y mi cuerpo</a:t>
            </a:r>
          </a:p>
          <a:p>
            <a:r>
              <a:rPr lang="es-US" dirty="0">
                <a:latin typeface="Aharoni" panose="02010803020104030203" pitchFamily="2" charset="-79"/>
                <a:cs typeface="Aharoni" panose="02010803020104030203" pitchFamily="2" charset="-79"/>
              </a:rPr>
              <a:t>Las clases son entretenidas </a:t>
            </a:r>
          </a:p>
          <a:p>
            <a:r>
              <a:rPr lang="es-US" dirty="0">
                <a:latin typeface="Aharoni" panose="02010803020104030203" pitchFamily="2" charset="-79"/>
                <a:cs typeface="Aharoni" panose="02010803020104030203" pitchFamily="2" charset="-79"/>
              </a:rPr>
              <a:t>Aprendemos otras cosas </a:t>
            </a:r>
          </a:p>
          <a:p>
            <a:r>
              <a:rPr lang="es-US" dirty="0">
                <a:latin typeface="Aharoni" panose="02010803020104030203" pitchFamily="2" charset="-79"/>
                <a:cs typeface="Aharoni" panose="02010803020104030203" pitchFamily="2" charset="-79"/>
              </a:rPr>
              <a:t>Sabemos más sobre nuestros alrededores </a:t>
            </a:r>
          </a:p>
        </p:txBody>
      </p:sp>
    </p:spTree>
    <p:extLst>
      <p:ext uri="{BB962C8B-B14F-4D97-AF65-F5344CB8AC3E}">
        <p14:creationId xmlns:p14="http://schemas.microsoft.com/office/powerpoint/2010/main" val="10328808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DA4D8A7F-E83B-4695-7955-C66678D23627}"/>
              </a:ext>
            </a:extLst>
          </p:cNvPr>
          <p:cNvSpPr txBox="1"/>
          <p:nvPr/>
        </p:nvSpPr>
        <p:spPr>
          <a:xfrm>
            <a:off x="5184560" y="2512564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s-US" dirty="0"/>
          </a:p>
        </p:txBody>
      </p:sp>
      <p:sp>
        <p:nvSpPr>
          <p:cNvPr id="10" name="Título 9">
            <a:extLst>
              <a:ext uri="{FF2B5EF4-FFF2-40B4-BE49-F238E27FC236}">
                <a16:creationId xmlns:a16="http://schemas.microsoft.com/office/drawing/2014/main" id="{28109FD1-7192-CAE7-0524-41856E3A89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79707" y="414338"/>
            <a:ext cx="8832070" cy="2098226"/>
          </a:xfrm>
        </p:spPr>
        <p:txBody>
          <a:bodyPr/>
          <a:lstStyle/>
          <a:p>
            <a:r>
              <a:rPr lang="es-US" sz="4000" dirty="0">
                <a:latin typeface="Aharoni" panose="02010803020104030203" pitchFamily="2" charset="-79"/>
                <a:cs typeface="Aharoni" panose="02010803020104030203" pitchFamily="2" charset="-79"/>
              </a:rPr>
              <a:t>¿Cuáles son las teorías del universo?</a:t>
            </a:r>
          </a:p>
        </p:txBody>
      </p:sp>
      <p:sp>
        <p:nvSpPr>
          <p:cNvPr id="11" name="Subtítulo 10">
            <a:extLst>
              <a:ext uri="{FF2B5EF4-FFF2-40B4-BE49-F238E27FC236}">
                <a16:creationId xmlns:a16="http://schemas.microsoft.com/office/drawing/2014/main" id="{2643879C-6E64-95AE-0DA0-D10C05BC2E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79906" y="2809118"/>
            <a:ext cx="7297520" cy="1801672"/>
          </a:xfrm>
        </p:spPr>
        <p:txBody>
          <a:bodyPr>
            <a:normAutofit fontScale="77500" lnSpcReduction="20000"/>
          </a:bodyPr>
          <a:lstStyle/>
          <a:p>
            <a:r>
              <a:rPr lang="es-US" sz="3600" dirty="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Teoría de Big </a:t>
            </a:r>
            <a:r>
              <a:rPr lang="es-US" sz="3600" dirty="0" err="1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bang</a:t>
            </a:r>
            <a:endParaRPr lang="es-US" sz="3600" dirty="0">
              <a:latin typeface="ADLaM Display" panose="02010000000000000000" pitchFamily="2" charset="0"/>
              <a:ea typeface="ADLaM Display" panose="02010000000000000000" pitchFamily="2" charset="0"/>
              <a:cs typeface="ADLaM Display" panose="02010000000000000000" pitchFamily="2" charset="0"/>
            </a:endParaRPr>
          </a:p>
          <a:p>
            <a:r>
              <a:rPr lang="es-US" sz="3600" dirty="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Teoría de la creación</a:t>
            </a:r>
          </a:p>
          <a:p>
            <a:r>
              <a:rPr lang="es-US" sz="3600" dirty="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Teoría oscilante </a:t>
            </a:r>
          </a:p>
          <a:p>
            <a:r>
              <a:rPr lang="es-US" sz="3600" dirty="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Teoría inflacionaria</a:t>
            </a:r>
          </a:p>
          <a:p>
            <a:endParaRPr lang="es-US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BD0B4FE1-7AE4-85F2-87B2-77035A5A2E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3896" y="4610790"/>
            <a:ext cx="3553015" cy="2024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856118"/>
      </p:ext>
    </p:extLst>
  </p:cSld>
  <p:clrMapOvr>
    <a:masterClrMapping/>
  </p:clrMapOvr>
</p:sld>
</file>

<file path=ppt/theme/theme1.xml><?xml version="1.0" encoding="utf-8"?>
<a:theme xmlns:a="http://schemas.openxmlformats.org/drawingml/2006/main" name="TF10001025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10001025" id="{F9915BBD-9749-466F-995C-8C8D6A938EC0}" vid="{CF1D1A65-FC75-42D2-B7EF-D2991382DC6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3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TF10001025</vt:lpstr>
      <vt:lpstr>BIOLOGÍA </vt:lpstr>
      <vt:lpstr>¿Por qué es mi materia favorita?</vt:lpstr>
      <vt:lpstr>¿Cuáles son las teorías del universo?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BIOLOGÍA </dc:title>
  <dc:creator>Kid1 Inei</dc:creator>
  <cp:lastModifiedBy>Kid1 Inei</cp:lastModifiedBy>
  <cp:revision>5</cp:revision>
  <dcterms:created xsi:type="dcterms:W3CDTF">2025-01-23T16:11:06Z</dcterms:created>
  <dcterms:modified xsi:type="dcterms:W3CDTF">2025-01-30T15:02:26Z</dcterms:modified>
</cp:coreProperties>
</file>