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8" r:id="rId2"/>
    <p:sldId id="259" r:id="rId3"/>
    <p:sldId id="260" r:id="rId4"/>
  </p:sldIdLst>
  <p:sldSz cx="12192000" cy="6858000"/>
  <p:notesSz cx="6858000" cy="9144000"/>
  <p:defaultTextStyle>
    <a:defPPr rtl="0"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77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9D3D69-D250-4DD9-94DE-08A5514675E2}" type="datetime1">
              <a:rPr lang="es-MX" smtClean="0"/>
              <a:t>23/01/2025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ABF49-B7A4-4506-8903-4C429E5FD300}" type="datetime1">
              <a:rPr lang="es-MX" noProof="0" smtClean="0"/>
              <a:pPr/>
              <a:t>23/01/2025</a:t>
            </a:fld>
            <a:endParaRPr lang="es-MX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MX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 dirty="0"/>
              <a:t>Haga clic para modificar los estilos de texto del patrón</a:t>
            </a:r>
          </a:p>
          <a:p>
            <a:pPr lvl="1" rtl="0"/>
            <a:r>
              <a:rPr lang="es-MX" noProof="0" dirty="0"/>
              <a:t>Segundo nivel</a:t>
            </a:r>
          </a:p>
          <a:p>
            <a:pPr lvl="2" rtl="0"/>
            <a:r>
              <a:rPr lang="es-MX" noProof="0" dirty="0"/>
              <a:t>Tercer nivel</a:t>
            </a:r>
          </a:p>
          <a:p>
            <a:pPr lvl="3" rtl="0"/>
            <a:r>
              <a:rPr lang="es-MX" noProof="0" dirty="0"/>
              <a:t>Cuarto nivel</a:t>
            </a:r>
          </a:p>
          <a:p>
            <a:pPr lvl="4" rtl="0"/>
            <a:r>
              <a:rPr lang="es-MX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21759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0" name="Rectángulo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MX" noProof="0" dirty="0"/>
          </a:p>
        </p:txBody>
      </p:sp>
      <p:sp>
        <p:nvSpPr>
          <p:cNvPr id="11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D3052AD-9804-4A40-B952-50BC9E05A3DE}" type="datetime1">
              <a:rPr lang="es-MX" smtClean="0"/>
              <a:pPr/>
              <a:t>23/01/2025</a:t>
            </a:fld>
            <a:endParaRPr lang="es-MX" dirty="0"/>
          </a:p>
        </p:txBody>
      </p:sp>
      <p:sp>
        <p:nvSpPr>
          <p:cNvPr id="12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9A4368-F02C-40B7-9206-8369F43DDCCB}" type="datetime1">
              <a:rPr lang="es-MX" smtClean="0"/>
              <a:pPr/>
              <a:t>23/01/2025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>
            <a:lvl1pPr>
              <a:defRPr/>
            </a:lvl1pPr>
          </a:lstStyle>
          <a:p>
            <a:fld id="{5A93B8E3-7FEE-4377-A0D0-1248803941E4}" type="datetime1">
              <a:rPr lang="es-MX" smtClean="0"/>
              <a:pPr/>
              <a:t>23/01/2025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6E13781-2DFE-4795-8944-05FD91CB3CEA}" type="datetime1">
              <a:rPr lang="es-MX" noProof="0" smtClean="0"/>
              <a:pPr/>
              <a:t>23/01/2025</a:t>
            </a:fld>
            <a:endParaRPr lang="es-MX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9" name="Rectángulo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04A9438-3560-40AF-8FE1-E28D75DE87AD}" type="datetime1">
              <a:rPr lang="es-MX" smtClean="0"/>
              <a:pPr/>
              <a:t>23/01/2025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0E5AE59-CC1C-4E0E-B93C-BC06D1935B7C}" type="datetime1">
              <a:rPr lang="es-MX" smtClean="0"/>
              <a:pPr/>
              <a:t>23/01/2025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2827D5B-0910-4BD1-AD1A-65D2346E6E9E}" type="datetime1">
              <a:rPr lang="es-MX" smtClean="0"/>
              <a:pPr/>
              <a:t>23/01/2025</a:t>
            </a:fld>
            <a:endParaRPr lang="es-MX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D11B509-11F7-43E5-97F9-DF3CEF11F6B8}" type="datetime1">
              <a:rPr lang="es-MX" smtClean="0"/>
              <a:pPr/>
              <a:t>23/01/2025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AF35CF-B5E9-4162-8755-ACF34315B1AB}" type="datetime1">
              <a:rPr lang="es-MX" smtClean="0"/>
              <a:pPr/>
              <a:t>23/01/2025</a:t>
            </a:fld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4" name="Marcador de texto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contenido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9D091C2-FE78-440F-9CAF-345CD7A1A300}" type="datetime1">
              <a:rPr lang="es-MX" smtClean="0"/>
              <a:pPr/>
              <a:t>23/01/2025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posición de imagen 2" descr="Marcador de posición vacío para agregar una imagen. Haz clic en el marcador de posición y selecciona la imagen que desees agregar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33A126-2F46-46BA-AC60-47D21A1142F7}" type="datetime1">
              <a:rPr lang="es-MX" noProof="0" smtClean="0"/>
              <a:pPr/>
              <a:t>23/01/2025</a:t>
            </a:fld>
            <a:endParaRPr lang="es-MX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MX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MX" noProof="0" dirty="0"/>
              <a:t>Haga clic para modificar los estilos de texto del patrón</a:t>
            </a:r>
          </a:p>
          <a:p>
            <a:pPr lvl="1" rtl="0"/>
            <a:r>
              <a:rPr lang="es-MX" noProof="0" dirty="0"/>
              <a:t>Segundo nivel</a:t>
            </a:r>
          </a:p>
          <a:p>
            <a:pPr lvl="2" rtl="0"/>
            <a:r>
              <a:rPr lang="es-MX" noProof="0" dirty="0"/>
              <a:t>Tercer nivel</a:t>
            </a:r>
          </a:p>
          <a:p>
            <a:pPr lvl="3" rtl="0"/>
            <a:r>
              <a:rPr lang="es-MX" noProof="0" dirty="0"/>
              <a:t>Cuarto nivel</a:t>
            </a:r>
          </a:p>
          <a:p>
            <a:pPr lvl="4" rtl="0"/>
            <a:r>
              <a:rPr lang="es-MX" noProof="0" dirty="0"/>
              <a:t>Quinto nivel</a:t>
            </a:r>
          </a:p>
          <a:p>
            <a:pPr lvl="5" rtl="0"/>
            <a:r>
              <a:rPr lang="es-MX" noProof="0" dirty="0"/>
              <a:t>Sexto</a:t>
            </a:r>
          </a:p>
          <a:p>
            <a:pPr lvl="6" rtl="0"/>
            <a:r>
              <a:rPr lang="es-MX" noProof="0" dirty="0"/>
              <a:t>Séptimo</a:t>
            </a:r>
          </a:p>
          <a:p>
            <a:pPr lvl="7" rtl="0"/>
            <a:r>
              <a:rPr lang="es-MX" noProof="0" dirty="0"/>
              <a:t>Octavo</a:t>
            </a:r>
          </a:p>
          <a:p>
            <a:pPr lvl="8" rtl="0"/>
            <a:r>
              <a:rPr lang="es-MX" noProof="0" dirty="0"/>
              <a:t>Noveno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A39341E7-0B39-4DE8-9796-CE902B2EC80E}" type="datetime1">
              <a:rPr lang="es-MX" smtClean="0"/>
              <a:pPr/>
              <a:t>23/01/2025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MX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Matemáticas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MX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Maestra: Linda Patricia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8E6278-85CF-D708-09CF-2D895A618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¿Por qué es mi materia favorita?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93A4AD-6D81-7AB9-14C0-3CFE2CE41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MX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Es mi materia favorita por que le entiendo, también por que voy a asesorías de matemáticas también me gusta explicarles a mis compañeros las cosas y nunca lo voy hacer de mala manera y por  ultimo creo que mis compañeros ya entienden no hace falta explicarles tanto.</a:t>
            </a:r>
          </a:p>
        </p:txBody>
      </p: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2B5D53F5-8C8C-CEB2-D4C0-871F0F4FDEE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357" b="3357"/>
          <a:stretch>
            <a:fillRect/>
          </a:stretch>
        </p:blipFill>
        <p:spPr>
          <a:xfrm>
            <a:off x="6553053" y="2113600"/>
            <a:ext cx="4707431" cy="439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3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AC3670-7FF6-5B2F-4DDE-0D92FE4D8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3BE534A-FB12-66BF-AF5A-7D4BE12E3B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28456"/>
            <a:ext cx="6584200" cy="370361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9C32347-D54F-EF7F-E01F-77FCBF0C0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8902" y="2587512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6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s educativos 16 x 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685086_TF03462902.potx" id="{D6BBD2CF-1604-4BEC-BA8F-9AF91B4991C6}" vid="{66B9ACE4-D496-4837-94E2-E6251522CF12}"/>
    </a:ext>
  </a:extLst>
</a:theme>
</file>

<file path=ppt/theme/theme2.xml><?xml version="1.0" encoding="utf-8"?>
<a:theme xmlns:a="http://schemas.openxmlformats.org/drawingml/2006/main" name="Tema de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temas educativos, diseño de ilustraciones en pizarra (panorámica)</Template>
  <TotalTime>18</TotalTime>
  <Words>64</Words>
  <Application>Microsoft Office PowerPoint</Application>
  <PresentationFormat>Panorámica</PresentationFormat>
  <Paragraphs>6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Calibri</vt:lpstr>
      <vt:lpstr>Wingdings</vt:lpstr>
      <vt:lpstr>Temas educativos 16 x 9</vt:lpstr>
      <vt:lpstr>Matemáticas</vt:lpstr>
      <vt:lpstr>¿Por qué es mi materia favorita?</vt:lpstr>
      <vt:lpstr>EJEMPLO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LENOVO!</dc:creator>
  <cp:lastModifiedBy>LENOVO!</cp:lastModifiedBy>
  <cp:revision>1</cp:revision>
  <dcterms:created xsi:type="dcterms:W3CDTF">2025-01-23T16:11:18Z</dcterms:created>
  <dcterms:modified xsi:type="dcterms:W3CDTF">2025-01-23T16:30:00Z</dcterms:modified>
</cp:coreProperties>
</file>