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s-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 /><Relationship Id="rId3" Type="http://schemas.openxmlformats.org/officeDocument/2006/relationships/slide" Target="slides/slide2.xml" /><Relationship Id="rId7" Type="http://schemas.openxmlformats.org/officeDocument/2006/relationships/slide" Target="slides/slide6.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tableStyles" Target="tableStyles.xml" /><Relationship Id="rId5" Type="http://schemas.openxmlformats.org/officeDocument/2006/relationships/slide" Target="slides/slide4.xml" /><Relationship Id="rId10" Type="http://schemas.openxmlformats.org/officeDocument/2006/relationships/theme" Target="theme/theme1.xml" /><Relationship Id="rId4" Type="http://schemas.openxmlformats.org/officeDocument/2006/relationships/slide" Target="slides/slide3.xml" /><Relationship Id="rId9" Type="http://schemas.openxmlformats.org/officeDocument/2006/relationships/viewProps" Target="viewProp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5888776-BE53-83AE-CA27-2979367D11BA}"/>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US"/>
          </a:p>
        </p:txBody>
      </p:sp>
      <p:sp>
        <p:nvSpPr>
          <p:cNvPr id="3" name="Subtítulo 2">
            <a:extLst>
              <a:ext uri="{FF2B5EF4-FFF2-40B4-BE49-F238E27FC236}">
                <a16:creationId xmlns:a16="http://schemas.microsoft.com/office/drawing/2014/main" id="{425FFD93-C573-48CF-B572-C54F8B5B69E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US"/>
          </a:p>
        </p:txBody>
      </p:sp>
      <p:sp>
        <p:nvSpPr>
          <p:cNvPr id="4" name="Marcador de fecha 3">
            <a:extLst>
              <a:ext uri="{FF2B5EF4-FFF2-40B4-BE49-F238E27FC236}">
                <a16:creationId xmlns:a16="http://schemas.microsoft.com/office/drawing/2014/main" id="{8167A2D1-4314-E614-AA15-0A8719272EDB}"/>
              </a:ext>
            </a:extLst>
          </p:cNvPr>
          <p:cNvSpPr>
            <a:spLocks noGrp="1"/>
          </p:cNvSpPr>
          <p:nvPr>
            <p:ph type="dt" sz="half" idx="10"/>
          </p:nvPr>
        </p:nvSpPr>
        <p:spPr/>
        <p:txBody>
          <a:bodyPr/>
          <a:lstStyle/>
          <a:p>
            <a:fld id="{701B24A0-3A71-D84A-A2AF-8E37C9DF135A}" type="datetimeFigureOut">
              <a:rPr lang="es-US" smtClean="0"/>
              <a:t>1/20/2025</a:t>
            </a:fld>
            <a:endParaRPr lang="es-US"/>
          </a:p>
        </p:txBody>
      </p:sp>
      <p:sp>
        <p:nvSpPr>
          <p:cNvPr id="5" name="Marcador de pie de página 4">
            <a:extLst>
              <a:ext uri="{FF2B5EF4-FFF2-40B4-BE49-F238E27FC236}">
                <a16:creationId xmlns:a16="http://schemas.microsoft.com/office/drawing/2014/main" id="{0174A340-9DFF-F135-3E8C-EF09DD841BDF}"/>
              </a:ext>
            </a:extLst>
          </p:cNvPr>
          <p:cNvSpPr>
            <a:spLocks noGrp="1"/>
          </p:cNvSpPr>
          <p:nvPr>
            <p:ph type="ftr" sz="quarter" idx="11"/>
          </p:nvPr>
        </p:nvSpPr>
        <p:spPr/>
        <p:txBody>
          <a:bodyPr/>
          <a:lstStyle/>
          <a:p>
            <a:endParaRPr lang="es-US"/>
          </a:p>
        </p:txBody>
      </p:sp>
      <p:sp>
        <p:nvSpPr>
          <p:cNvPr id="6" name="Marcador de número de diapositiva 5">
            <a:extLst>
              <a:ext uri="{FF2B5EF4-FFF2-40B4-BE49-F238E27FC236}">
                <a16:creationId xmlns:a16="http://schemas.microsoft.com/office/drawing/2014/main" id="{57CA8EB7-08CD-9859-951D-A83362851F6B}"/>
              </a:ext>
            </a:extLst>
          </p:cNvPr>
          <p:cNvSpPr>
            <a:spLocks noGrp="1"/>
          </p:cNvSpPr>
          <p:nvPr>
            <p:ph type="sldNum" sz="quarter" idx="12"/>
          </p:nvPr>
        </p:nvSpPr>
        <p:spPr/>
        <p:txBody>
          <a:bodyPr/>
          <a:lstStyle/>
          <a:p>
            <a:fld id="{FC24E0FB-4BE9-3544-873F-FEAAC3BBC41A}" type="slidenum">
              <a:rPr lang="es-US" smtClean="0"/>
              <a:t>‹Nº›</a:t>
            </a:fld>
            <a:endParaRPr lang="es-US"/>
          </a:p>
        </p:txBody>
      </p:sp>
    </p:spTree>
    <p:extLst>
      <p:ext uri="{BB962C8B-B14F-4D97-AF65-F5344CB8AC3E}">
        <p14:creationId xmlns:p14="http://schemas.microsoft.com/office/powerpoint/2010/main" val="13948478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3556A56-A979-D5A1-64CB-B0468578218C}"/>
              </a:ext>
            </a:extLst>
          </p:cNvPr>
          <p:cNvSpPr>
            <a:spLocks noGrp="1"/>
          </p:cNvSpPr>
          <p:nvPr>
            <p:ph type="title"/>
          </p:nvPr>
        </p:nvSpPr>
        <p:spPr/>
        <p:txBody>
          <a:bodyPr/>
          <a:lstStyle/>
          <a:p>
            <a:r>
              <a:rPr lang="es-ES"/>
              <a:t>Haga clic para modificar el estilo de título del patrón</a:t>
            </a:r>
            <a:endParaRPr lang="es-US"/>
          </a:p>
        </p:txBody>
      </p:sp>
      <p:sp>
        <p:nvSpPr>
          <p:cNvPr id="3" name="Marcador de texto vertical 2">
            <a:extLst>
              <a:ext uri="{FF2B5EF4-FFF2-40B4-BE49-F238E27FC236}">
                <a16:creationId xmlns:a16="http://schemas.microsoft.com/office/drawing/2014/main" id="{863586FD-E648-6872-9F45-7F5134378BAD}"/>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S"/>
          </a:p>
        </p:txBody>
      </p:sp>
      <p:sp>
        <p:nvSpPr>
          <p:cNvPr id="4" name="Marcador de fecha 3">
            <a:extLst>
              <a:ext uri="{FF2B5EF4-FFF2-40B4-BE49-F238E27FC236}">
                <a16:creationId xmlns:a16="http://schemas.microsoft.com/office/drawing/2014/main" id="{581A6C2A-51EB-9F98-33B0-30894515833B}"/>
              </a:ext>
            </a:extLst>
          </p:cNvPr>
          <p:cNvSpPr>
            <a:spLocks noGrp="1"/>
          </p:cNvSpPr>
          <p:nvPr>
            <p:ph type="dt" sz="half" idx="10"/>
          </p:nvPr>
        </p:nvSpPr>
        <p:spPr/>
        <p:txBody>
          <a:bodyPr/>
          <a:lstStyle/>
          <a:p>
            <a:fld id="{701B24A0-3A71-D84A-A2AF-8E37C9DF135A}" type="datetimeFigureOut">
              <a:rPr lang="es-US" smtClean="0"/>
              <a:t>1/20/2025</a:t>
            </a:fld>
            <a:endParaRPr lang="es-US"/>
          </a:p>
        </p:txBody>
      </p:sp>
      <p:sp>
        <p:nvSpPr>
          <p:cNvPr id="5" name="Marcador de pie de página 4">
            <a:extLst>
              <a:ext uri="{FF2B5EF4-FFF2-40B4-BE49-F238E27FC236}">
                <a16:creationId xmlns:a16="http://schemas.microsoft.com/office/drawing/2014/main" id="{1341373C-65C1-55D0-3B3D-E0859068A9C6}"/>
              </a:ext>
            </a:extLst>
          </p:cNvPr>
          <p:cNvSpPr>
            <a:spLocks noGrp="1"/>
          </p:cNvSpPr>
          <p:nvPr>
            <p:ph type="ftr" sz="quarter" idx="11"/>
          </p:nvPr>
        </p:nvSpPr>
        <p:spPr/>
        <p:txBody>
          <a:bodyPr/>
          <a:lstStyle/>
          <a:p>
            <a:endParaRPr lang="es-US"/>
          </a:p>
        </p:txBody>
      </p:sp>
      <p:sp>
        <p:nvSpPr>
          <p:cNvPr id="6" name="Marcador de número de diapositiva 5">
            <a:extLst>
              <a:ext uri="{FF2B5EF4-FFF2-40B4-BE49-F238E27FC236}">
                <a16:creationId xmlns:a16="http://schemas.microsoft.com/office/drawing/2014/main" id="{72698515-CFCD-7E81-D4F6-DADDC4788497}"/>
              </a:ext>
            </a:extLst>
          </p:cNvPr>
          <p:cNvSpPr>
            <a:spLocks noGrp="1"/>
          </p:cNvSpPr>
          <p:nvPr>
            <p:ph type="sldNum" sz="quarter" idx="12"/>
          </p:nvPr>
        </p:nvSpPr>
        <p:spPr/>
        <p:txBody>
          <a:bodyPr/>
          <a:lstStyle/>
          <a:p>
            <a:fld id="{FC24E0FB-4BE9-3544-873F-FEAAC3BBC41A}" type="slidenum">
              <a:rPr lang="es-US" smtClean="0"/>
              <a:t>‹Nº›</a:t>
            </a:fld>
            <a:endParaRPr lang="es-US"/>
          </a:p>
        </p:txBody>
      </p:sp>
    </p:spTree>
    <p:extLst>
      <p:ext uri="{BB962C8B-B14F-4D97-AF65-F5344CB8AC3E}">
        <p14:creationId xmlns:p14="http://schemas.microsoft.com/office/powerpoint/2010/main" val="17087769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A437458C-5992-8C9C-1813-ACC7AA034777}"/>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US"/>
          </a:p>
        </p:txBody>
      </p:sp>
      <p:sp>
        <p:nvSpPr>
          <p:cNvPr id="3" name="Marcador de texto vertical 2">
            <a:extLst>
              <a:ext uri="{FF2B5EF4-FFF2-40B4-BE49-F238E27FC236}">
                <a16:creationId xmlns:a16="http://schemas.microsoft.com/office/drawing/2014/main" id="{BC37F115-813C-546E-BEAC-137B001E958E}"/>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S"/>
          </a:p>
        </p:txBody>
      </p:sp>
      <p:sp>
        <p:nvSpPr>
          <p:cNvPr id="4" name="Marcador de fecha 3">
            <a:extLst>
              <a:ext uri="{FF2B5EF4-FFF2-40B4-BE49-F238E27FC236}">
                <a16:creationId xmlns:a16="http://schemas.microsoft.com/office/drawing/2014/main" id="{7C026AD9-9216-8598-D94D-ECFBC7A27ADA}"/>
              </a:ext>
            </a:extLst>
          </p:cNvPr>
          <p:cNvSpPr>
            <a:spLocks noGrp="1"/>
          </p:cNvSpPr>
          <p:nvPr>
            <p:ph type="dt" sz="half" idx="10"/>
          </p:nvPr>
        </p:nvSpPr>
        <p:spPr/>
        <p:txBody>
          <a:bodyPr/>
          <a:lstStyle/>
          <a:p>
            <a:fld id="{701B24A0-3A71-D84A-A2AF-8E37C9DF135A}" type="datetimeFigureOut">
              <a:rPr lang="es-US" smtClean="0"/>
              <a:t>1/20/2025</a:t>
            </a:fld>
            <a:endParaRPr lang="es-US"/>
          </a:p>
        </p:txBody>
      </p:sp>
      <p:sp>
        <p:nvSpPr>
          <p:cNvPr id="5" name="Marcador de pie de página 4">
            <a:extLst>
              <a:ext uri="{FF2B5EF4-FFF2-40B4-BE49-F238E27FC236}">
                <a16:creationId xmlns:a16="http://schemas.microsoft.com/office/drawing/2014/main" id="{76EAE1C1-DF2D-CA3F-5C87-AC0C5B381D40}"/>
              </a:ext>
            </a:extLst>
          </p:cNvPr>
          <p:cNvSpPr>
            <a:spLocks noGrp="1"/>
          </p:cNvSpPr>
          <p:nvPr>
            <p:ph type="ftr" sz="quarter" idx="11"/>
          </p:nvPr>
        </p:nvSpPr>
        <p:spPr/>
        <p:txBody>
          <a:bodyPr/>
          <a:lstStyle/>
          <a:p>
            <a:endParaRPr lang="es-US"/>
          </a:p>
        </p:txBody>
      </p:sp>
      <p:sp>
        <p:nvSpPr>
          <p:cNvPr id="6" name="Marcador de número de diapositiva 5">
            <a:extLst>
              <a:ext uri="{FF2B5EF4-FFF2-40B4-BE49-F238E27FC236}">
                <a16:creationId xmlns:a16="http://schemas.microsoft.com/office/drawing/2014/main" id="{F809F4E1-B735-4067-2FFA-934C69C4AB11}"/>
              </a:ext>
            </a:extLst>
          </p:cNvPr>
          <p:cNvSpPr>
            <a:spLocks noGrp="1"/>
          </p:cNvSpPr>
          <p:nvPr>
            <p:ph type="sldNum" sz="quarter" idx="12"/>
          </p:nvPr>
        </p:nvSpPr>
        <p:spPr/>
        <p:txBody>
          <a:bodyPr/>
          <a:lstStyle/>
          <a:p>
            <a:fld id="{FC24E0FB-4BE9-3544-873F-FEAAC3BBC41A}" type="slidenum">
              <a:rPr lang="es-US" smtClean="0"/>
              <a:t>‹Nº›</a:t>
            </a:fld>
            <a:endParaRPr lang="es-US"/>
          </a:p>
        </p:txBody>
      </p:sp>
    </p:spTree>
    <p:extLst>
      <p:ext uri="{BB962C8B-B14F-4D97-AF65-F5344CB8AC3E}">
        <p14:creationId xmlns:p14="http://schemas.microsoft.com/office/powerpoint/2010/main" val="39706898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CBEF048-F84E-D3DB-3AC6-3992FA463AEC}"/>
              </a:ext>
            </a:extLst>
          </p:cNvPr>
          <p:cNvSpPr>
            <a:spLocks noGrp="1"/>
          </p:cNvSpPr>
          <p:nvPr>
            <p:ph type="title"/>
          </p:nvPr>
        </p:nvSpPr>
        <p:spPr/>
        <p:txBody>
          <a:bodyPr/>
          <a:lstStyle/>
          <a:p>
            <a:r>
              <a:rPr lang="es-ES"/>
              <a:t>Haga clic para modificar el estilo de título del patrón</a:t>
            </a:r>
            <a:endParaRPr lang="es-US"/>
          </a:p>
        </p:txBody>
      </p:sp>
      <p:sp>
        <p:nvSpPr>
          <p:cNvPr id="3" name="Marcador de contenido 2">
            <a:extLst>
              <a:ext uri="{FF2B5EF4-FFF2-40B4-BE49-F238E27FC236}">
                <a16:creationId xmlns:a16="http://schemas.microsoft.com/office/drawing/2014/main" id="{654BB4BA-FAF3-7287-E1C2-26EB2679370A}"/>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S"/>
          </a:p>
        </p:txBody>
      </p:sp>
      <p:sp>
        <p:nvSpPr>
          <p:cNvPr id="4" name="Marcador de fecha 3">
            <a:extLst>
              <a:ext uri="{FF2B5EF4-FFF2-40B4-BE49-F238E27FC236}">
                <a16:creationId xmlns:a16="http://schemas.microsoft.com/office/drawing/2014/main" id="{205D3073-7954-E7AA-A2E1-944549CCE840}"/>
              </a:ext>
            </a:extLst>
          </p:cNvPr>
          <p:cNvSpPr>
            <a:spLocks noGrp="1"/>
          </p:cNvSpPr>
          <p:nvPr>
            <p:ph type="dt" sz="half" idx="10"/>
          </p:nvPr>
        </p:nvSpPr>
        <p:spPr/>
        <p:txBody>
          <a:bodyPr/>
          <a:lstStyle/>
          <a:p>
            <a:fld id="{701B24A0-3A71-D84A-A2AF-8E37C9DF135A}" type="datetimeFigureOut">
              <a:rPr lang="es-US" smtClean="0"/>
              <a:t>1/20/2025</a:t>
            </a:fld>
            <a:endParaRPr lang="es-US"/>
          </a:p>
        </p:txBody>
      </p:sp>
      <p:sp>
        <p:nvSpPr>
          <p:cNvPr id="5" name="Marcador de pie de página 4">
            <a:extLst>
              <a:ext uri="{FF2B5EF4-FFF2-40B4-BE49-F238E27FC236}">
                <a16:creationId xmlns:a16="http://schemas.microsoft.com/office/drawing/2014/main" id="{032075A2-C2A5-67F1-60BC-0E685C82C0A9}"/>
              </a:ext>
            </a:extLst>
          </p:cNvPr>
          <p:cNvSpPr>
            <a:spLocks noGrp="1"/>
          </p:cNvSpPr>
          <p:nvPr>
            <p:ph type="ftr" sz="quarter" idx="11"/>
          </p:nvPr>
        </p:nvSpPr>
        <p:spPr/>
        <p:txBody>
          <a:bodyPr/>
          <a:lstStyle/>
          <a:p>
            <a:endParaRPr lang="es-US"/>
          </a:p>
        </p:txBody>
      </p:sp>
      <p:sp>
        <p:nvSpPr>
          <p:cNvPr id="6" name="Marcador de número de diapositiva 5">
            <a:extLst>
              <a:ext uri="{FF2B5EF4-FFF2-40B4-BE49-F238E27FC236}">
                <a16:creationId xmlns:a16="http://schemas.microsoft.com/office/drawing/2014/main" id="{2F5CE52F-BA24-814B-0A2D-2D90A1A6CD01}"/>
              </a:ext>
            </a:extLst>
          </p:cNvPr>
          <p:cNvSpPr>
            <a:spLocks noGrp="1"/>
          </p:cNvSpPr>
          <p:nvPr>
            <p:ph type="sldNum" sz="quarter" idx="12"/>
          </p:nvPr>
        </p:nvSpPr>
        <p:spPr/>
        <p:txBody>
          <a:bodyPr/>
          <a:lstStyle/>
          <a:p>
            <a:fld id="{FC24E0FB-4BE9-3544-873F-FEAAC3BBC41A}" type="slidenum">
              <a:rPr lang="es-US" smtClean="0"/>
              <a:t>‹Nº›</a:t>
            </a:fld>
            <a:endParaRPr lang="es-US"/>
          </a:p>
        </p:txBody>
      </p:sp>
    </p:spTree>
    <p:extLst>
      <p:ext uri="{BB962C8B-B14F-4D97-AF65-F5344CB8AC3E}">
        <p14:creationId xmlns:p14="http://schemas.microsoft.com/office/powerpoint/2010/main" val="23415998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8FA8732-4D94-E2B1-F0F6-0F5AA8A56E4A}"/>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US"/>
          </a:p>
        </p:txBody>
      </p:sp>
      <p:sp>
        <p:nvSpPr>
          <p:cNvPr id="3" name="Marcador de texto 2">
            <a:extLst>
              <a:ext uri="{FF2B5EF4-FFF2-40B4-BE49-F238E27FC236}">
                <a16:creationId xmlns:a16="http://schemas.microsoft.com/office/drawing/2014/main" id="{F2A01D81-A5CA-0DAC-16E5-62215BA4500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F4FB28F6-DD85-29BE-73C3-7500F6F59B74}"/>
              </a:ext>
            </a:extLst>
          </p:cNvPr>
          <p:cNvSpPr>
            <a:spLocks noGrp="1"/>
          </p:cNvSpPr>
          <p:nvPr>
            <p:ph type="dt" sz="half" idx="10"/>
          </p:nvPr>
        </p:nvSpPr>
        <p:spPr/>
        <p:txBody>
          <a:bodyPr/>
          <a:lstStyle/>
          <a:p>
            <a:fld id="{701B24A0-3A71-D84A-A2AF-8E37C9DF135A}" type="datetimeFigureOut">
              <a:rPr lang="es-US" smtClean="0"/>
              <a:t>1/20/2025</a:t>
            </a:fld>
            <a:endParaRPr lang="es-US"/>
          </a:p>
        </p:txBody>
      </p:sp>
      <p:sp>
        <p:nvSpPr>
          <p:cNvPr id="5" name="Marcador de pie de página 4">
            <a:extLst>
              <a:ext uri="{FF2B5EF4-FFF2-40B4-BE49-F238E27FC236}">
                <a16:creationId xmlns:a16="http://schemas.microsoft.com/office/drawing/2014/main" id="{9A4A5B57-3AB1-93F6-3919-552B7B3F77F1}"/>
              </a:ext>
            </a:extLst>
          </p:cNvPr>
          <p:cNvSpPr>
            <a:spLocks noGrp="1"/>
          </p:cNvSpPr>
          <p:nvPr>
            <p:ph type="ftr" sz="quarter" idx="11"/>
          </p:nvPr>
        </p:nvSpPr>
        <p:spPr/>
        <p:txBody>
          <a:bodyPr/>
          <a:lstStyle/>
          <a:p>
            <a:endParaRPr lang="es-US"/>
          </a:p>
        </p:txBody>
      </p:sp>
      <p:sp>
        <p:nvSpPr>
          <p:cNvPr id="6" name="Marcador de número de diapositiva 5">
            <a:extLst>
              <a:ext uri="{FF2B5EF4-FFF2-40B4-BE49-F238E27FC236}">
                <a16:creationId xmlns:a16="http://schemas.microsoft.com/office/drawing/2014/main" id="{FC6B77AA-4339-0FD7-D488-8DD8D09862B9}"/>
              </a:ext>
            </a:extLst>
          </p:cNvPr>
          <p:cNvSpPr>
            <a:spLocks noGrp="1"/>
          </p:cNvSpPr>
          <p:nvPr>
            <p:ph type="sldNum" sz="quarter" idx="12"/>
          </p:nvPr>
        </p:nvSpPr>
        <p:spPr/>
        <p:txBody>
          <a:bodyPr/>
          <a:lstStyle/>
          <a:p>
            <a:fld id="{FC24E0FB-4BE9-3544-873F-FEAAC3BBC41A}" type="slidenum">
              <a:rPr lang="es-US" smtClean="0"/>
              <a:t>‹Nº›</a:t>
            </a:fld>
            <a:endParaRPr lang="es-US"/>
          </a:p>
        </p:txBody>
      </p:sp>
    </p:spTree>
    <p:extLst>
      <p:ext uri="{BB962C8B-B14F-4D97-AF65-F5344CB8AC3E}">
        <p14:creationId xmlns:p14="http://schemas.microsoft.com/office/powerpoint/2010/main" val="15650209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F1A4FA3-430E-39EF-E82F-4D51953A163B}"/>
              </a:ext>
            </a:extLst>
          </p:cNvPr>
          <p:cNvSpPr>
            <a:spLocks noGrp="1"/>
          </p:cNvSpPr>
          <p:nvPr>
            <p:ph type="title"/>
          </p:nvPr>
        </p:nvSpPr>
        <p:spPr/>
        <p:txBody>
          <a:bodyPr/>
          <a:lstStyle/>
          <a:p>
            <a:r>
              <a:rPr lang="es-ES"/>
              <a:t>Haga clic para modificar el estilo de título del patrón</a:t>
            </a:r>
            <a:endParaRPr lang="es-US"/>
          </a:p>
        </p:txBody>
      </p:sp>
      <p:sp>
        <p:nvSpPr>
          <p:cNvPr id="3" name="Marcador de contenido 2">
            <a:extLst>
              <a:ext uri="{FF2B5EF4-FFF2-40B4-BE49-F238E27FC236}">
                <a16:creationId xmlns:a16="http://schemas.microsoft.com/office/drawing/2014/main" id="{CB9655D6-4B50-254B-62EA-4EF39B93E984}"/>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S"/>
          </a:p>
        </p:txBody>
      </p:sp>
      <p:sp>
        <p:nvSpPr>
          <p:cNvPr id="4" name="Marcador de contenido 3">
            <a:extLst>
              <a:ext uri="{FF2B5EF4-FFF2-40B4-BE49-F238E27FC236}">
                <a16:creationId xmlns:a16="http://schemas.microsoft.com/office/drawing/2014/main" id="{6A00283F-EC6C-B4B3-3F21-67721F5D3941}"/>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S"/>
          </a:p>
        </p:txBody>
      </p:sp>
      <p:sp>
        <p:nvSpPr>
          <p:cNvPr id="5" name="Marcador de fecha 4">
            <a:extLst>
              <a:ext uri="{FF2B5EF4-FFF2-40B4-BE49-F238E27FC236}">
                <a16:creationId xmlns:a16="http://schemas.microsoft.com/office/drawing/2014/main" id="{8CFBC1FC-85C8-F0FD-BAB9-3B7DA87C7779}"/>
              </a:ext>
            </a:extLst>
          </p:cNvPr>
          <p:cNvSpPr>
            <a:spLocks noGrp="1"/>
          </p:cNvSpPr>
          <p:nvPr>
            <p:ph type="dt" sz="half" idx="10"/>
          </p:nvPr>
        </p:nvSpPr>
        <p:spPr/>
        <p:txBody>
          <a:bodyPr/>
          <a:lstStyle/>
          <a:p>
            <a:fld id="{701B24A0-3A71-D84A-A2AF-8E37C9DF135A}" type="datetimeFigureOut">
              <a:rPr lang="es-US" smtClean="0"/>
              <a:t>1/20/2025</a:t>
            </a:fld>
            <a:endParaRPr lang="es-US"/>
          </a:p>
        </p:txBody>
      </p:sp>
      <p:sp>
        <p:nvSpPr>
          <p:cNvPr id="6" name="Marcador de pie de página 5">
            <a:extLst>
              <a:ext uri="{FF2B5EF4-FFF2-40B4-BE49-F238E27FC236}">
                <a16:creationId xmlns:a16="http://schemas.microsoft.com/office/drawing/2014/main" id="{AE46BBF0-2403-B57C-22B7-9E889CDCFAF9}"/>
              </a:ext>
            </a:extLst>
          </p:cNvPr>
          <p:cNvSpPr>
            <a:spLocks noGrp="1"/>
          </p:cNvSpPr>
          <p:nvPr>
            <p:ph type="ftr" sz="quarter" idx="11"/>
          </p:nvPr>
        </p:nvSpPr>
        <p:spPr/>
        <p:txBody>
          <a:bodyPr/>
          <a:lstStyle/>
          <a:p>
            <a:endParaRPr lang="es-US"/>
          </a:p>
        </p:txBody>
      </p:sp>
      <p:sp>
        <p:nvSpPr>
          <p:cNvPr id="7" name="Marcador de número de diapositiva 6">
            <a:extLst>
              <a:ext uri="{FF2B5EF4-FFF2-40B4-BE49-F238E27FC236}">
                <a16:creationId xmlns:a16="http://schemas.microsoft.com/office/drawing/2014/main" id="{D60BB400-EE27-388D-F2DF-B816B94328C6}"/>
              </a:ext>
            </a:extLst>
          </p:cNvPr>
          <p:cNvSpPr>
            <a:spLocks noGrp="1"/>
          </p:cNvSpPr>
          <p:nvPr>
            <p:ph type="sldNum" sz="quarter" idx="12"/>
          </p:nvPr>
        </p:nvSpPr>
        <p:spPr/>
        <p:txBody>
          <a:bodyPr/>
          <a:lstStyle/>
          <a:p>
            <a:fld id="{FC24E0FB-4BE9-3544-873F-FEAAC3BBC41A}" type="slidenum">
              <a:rPr lang="es-US" smtClean="0"/>
              <a:t>‹Nº›</a:t>
            </a:fld>
            <a:endParaRPr lang="es-US"/>
          </a:p>
        </p:txBody>
      </p:sp>
    </p:spTree>
    <p:extLst>
      <p:ext uri="{BB962C8B-B14F-4D97-AF65-F5344CB8AC3E}">
        <p14:creationId xmlns:p14="http://schemas.microsoft.com/office/powerpoint/2010/main" val="26658699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E5927F4-331D-D9DD-94F6-DD698946BBED}"/>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US"/>
          </a:p>
        </p:txBody>
      </p:sp>
      <p:sp>
        <p:nvSpPr>
          <p:cNvPr id="3" name="Marcador de texto 2">
            <a:extLst>
              <a:ext uri="{FF2B5EF4-FFF2-40B4-BE49-F238E27FC236}">
                <a16:creationId xmlns:a16="http://schemas.microsoft.com/office/drawing/2014/main" id="{CD6408FC-150C-5E9C-891F-9476E4FF128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CE47B84F-6C08-2CF2-9FAB-33955213B76D}"/>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S"/>
          </a:p>
        </p:txBody>
      </p:sp>
      <p:sp>
        <p:nvSpPr>
          <p:cNvPr id="5" name="Marcador de texto 4">
            <a:extLst>
              <a:ext uri="{FF2B5EF4-FFF2-40B4-BE49-F238E27FC236}">
                <a16:creationId xmlns:a16="http://schemas.microsoft.com/office/drawing/2014/main" id="{33B877A8-26C0-25D4-9F32-659D564E8E3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1D3AFCCF-0120-7C5E-4690-DD8809DC5557}"/>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S"/>
          </a:p>
        </p:txBody>
      </p:sp>
      <p:sp>
        <p:nvSpPr>
          <p:cNvPr id="7" name="Marcador de fecha 6">
            <a:extLst>
              <a:ext uri="{FF2B5EF4-FFF2-40B4-BE49-F238E27FC236}">
                <a16:creationId xmlns:a16="http://schemas.microsoft.com/office/drawing/2014/main" id="{C4F11A3B-8D4A-2564-E6C2-E07E55B441ED}"/>
              </a:ext>
            </a:extLst>
          </p:cNvPr>
          <p:cNvSpPr>
            <a:spLocks noGrp="1"/>
          </p:cNvSpPr>
          <p:nvPr>
            <p:ph type="dt" sz="half" idx="10"/>
          </p:nvPr>
        </p:nvSpPr>
        <p:spPr/>
        <p:txBody>
          <a:bodyPr/>
          <a:lstStyle/>
          <a:p>
            <a:fld id="{701B24A0-3A71-D84A-A2AF-8E37C9DF135A}" type="datetimeFigureOut">
              <a:rPr lang="es-US" smtClean="0"/>
              <a:t>1/20/2025</a:t>
            </a:fld>
            <a:endParaRPr lang="es-US"/>
          </a:p>
        </p:txBody>
      </p:sp>
      <p:sp>
        <p:nvSpPr>
          <p:cNvPr id="8" name="Marcador de pie de página 7">
            <a:extLst>
              <a:ext uri="{FF2B5EF4-FFF2-40B4-BE49-F238E27FC236}">
                <a16:creationId xmlns:a16="http://schemas.microsoft.com/office/drawing/2014/main" id="{5096C86F-78AB-2ABC-1FBC-C381B0490A23}"/>
              </a:ext>
            </a:extLst>
          </p:cNvPr>
          <p:cNvSpPr>
            <a:spLocks noGrp="1"/>
          </p:cNvSpPr>
          <p:nvPr>
            <p:ph type="ftr" sz="quarter" idx="11"/>
          </p:nvPr>
        </p:nvSpPr>
        <p:spPr/>
        <p:txBody>
          <a:bodyPr/>
          <a:lstStyle/>
          <a:p>
            <a:endParaRPr lang="es-US"/>
          </a:p>
        </p:txBody>
      </p:sp>
      <p:sp>
        <p:nvSpPr>
          <p:cNvPr id="9" name="Marcador de número de diapositiva 8">
            <a:extLst>
              <a:ext uri="{FF2B5EF4-FFF2-40B4-BE49-F238E27FC236}">
                <a16:creationId xmlns:a16="http://schemas.microsoft.com/office/drawing/2014/main" id="{593B591F-A796-5514-D176-2FD251D39FE0}"/>
              </a:ext>
            </a:extLst>
          </p:cNvPr>
          <p:cNvSpPr>
            <a:spLocks noGrp="1"/>
          </p:cNvSpPr>
          <p:nvPr>
            <p:ph type="sldNum" sz="quarter" idx="12"/>
          </p:nvPr>
        </p:nvSpPr>
        <p:spPr/>
        <p:txBody>
          <a:bodyPr/>
          <a:lstStyle/>
          <a:p>
            <a:fld id="{FC24E0FB-4BE9-3544-873F-FEAAC3BBC41A}" type="slidenum">
              <a:rPr lang="es-US" smtClean="0"/>
              <a:t>‹Nº›</a:t>
            </a:fld>
            <a:endParaRPr lang="es-US"/>
          </a:p>
        </p:txBody>
      </p:sp>
    </p:spTree>
    <p:extLst>
      <p:ext uri="{BB962C8B-B14F-4D97-AF65-F5344CB8AC3E}">
        <p14:creationId xmlns:p14="http://schemas.microsoft.com/office/powerpoint/2010/main" val="20038858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B15B107-081E-8C6F-226D-807553E3FF8F}"/>
              </a:ext>
            </a:extLst>
          </p:cNvPr>
          <p:cNvSpPr>
            <a:spLocks noGrp="1"/>
          </p:cNvSpPr>
          <p:nvPr>
            <p:ph type="title"/>
          </p:nvPr>
        </p:nvSpPr>
        <p:spPr/>
        <p:txBody>
          <a:bodyPr/>
          <a:lstStyle/>
          <a:p>
            <a:r>
              <a:rPr lang="es-ES"/>
              <a:t>Haga clic para modificar el estilo de título del patrón</a:t>
            </a:r>
            <a:endParaRPr lang="es-US"/>
          </a:p>
        </p:txBody>
      </p:sp>
      <p:sp>
        <p:nvSpPr>
          <p:cNvPr id="3" name="Marcador de fecha 2">
            <a:extLst>
              <a:ext uri="{FF2B5EF4-FFF2-40B4-BE49-F238E27FC236}">
                <a16:creationId xmlns:a16="http://schemas.microsoft.com/office/drawing/2014/main" id="{E335EB7C-1ECE-C834-71F3-E401188F4CDC}"/>
              </a:ext>
            </a:extLst>
          </p:cNvPr>
          <p:cNvSpPr>
            <a:spLocks noGrp="1"/>
          </p:cNvSpPr>
          <p:nvPr>
            <p:ph type="dt" sz="half" idx="10"/>
          </p:nvPr>
        </p:nvSpPr>
        <p:spPr/>
        <p:txBody>
          <a:bodyPr/>
          <a:lstStyle/>
          <a:p>
            <a:fld id="{701B24A0-3A71-D84A-A2AF-8E37C9DF135A}" type="datetimeFigureOut">
              <a:rPr lang="es-US" smtClean="0"/>
              <a:t>1/20/2025</a:t>
            </a:fld>
            <a:endParaRPr lang="es-US"/>
          </a:p>
        </p:txBody>
      </p:sp>
      <p:sp>
        <p:nvSpPr>
          <p:cNvPr id="4" name="Marcador de pie de página 3">
            <a:extLst>
              <a:ext uri="{FF2B5EF4-FFF2-40B4-BE49-F238E27FC236}">
                <a16:creationId xmlns:a16="http://schemas.microsoft.com/office/drawing/2014/main" id="{70D7D308-D7FA-9AD5-44B9-E9C829BA9989}"/>
              </a:ext>
            </a:extLst>
          </p:cNvPr>
          <p:cNvSpPr>
            <a:spLocks noGrp="1"/>
          </p:cNvSpPr>
          <p:nvPr>
            <p:ph type="ftr" sz="quarter" idx="11"/>
          </p:nvPr>
        </p:nvSpPr>
        <p:spPr/>
        <p:txBody>
          <a:bodyPr/>
          <a:lstStyle/>
          <a:p>
            <a:endParaRPr lang="es-US"/>
          </a:p>
        </p:txBody>
      </p:sp>
      <p:sp>
        <p:nvSpPr>
          <p:cNvPr id="5" name="Marcador de número de diapositiva 4">
            <a:extLst>
              <a:ext uri="{FF2B5EF4-FFF2-40B4-BE49-F238E27FC236}">
                <a16:creationId xmlns:a16="http://schemas.microsoft.com/office/drawing/2014/main" id="{3935B791-E0E0-B189-CAB3-19979352E04D}"/>
              </a:ext>
            </a:extLst>
          </p:cNvPr>
          <p:cNvSpPr>
            <a:spLocks noGrp="1"/>
          </p:cNvSpPr>
          <p:nvPr>
            <p:ph type="sldNum" sz="quarter" idx="12"/>
          </p:nvPr>
        </p:nvSpPr>
        <p:spPr/>
        <p:txBody>
          <a:bodyPr/>
          <a:lstStyle/>
          <a:p>
            <a:fld id="{FC24E0FB-4BE9-3544-873F-FEAAC3BBC41A}" type="slidenum">
              <a:rPr lang="es-US" smtClean="0"/>
              <a:t>‹Nº›</a:t>
            </a:fld>
            <a:endParaRPr lang="es-US"/>
          </a:p>
        </p:txBody>
      </p:sp>
    </p:spTree>
    <p:extLst>
      <p:ext uri="{BB962C8B-B14F-4D97-AF65-F5344CB8AC3E}">
        <p14:creationId xmlns:p14="http://schemas.microsoft.com/office/powerpoint/2010/main" val="24648000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AEFA312B-7A89-0586-61C5-F181A85ED904}"/>
              </a:ext>
            </a:extLst>
          </p:cNvPr>
          <p:cNvSpPr>
            <a:spLocks noGrp="1"/>
          </p:cNvSpPr>
          <p:nvPr>
            <p:ph type="dt" sz="half" idx="10"/>
          </p:nvPr>
        </p:nvSpPr>
        <p:spPr/>
        <p:txBody>
          <a:bodyPr/>
          <a:lstStyle/>
          <a:p>
            <a:fld id="{701B24A0-3A71-D84A-A2AF-8E37C9DF135A}" type="datetimeFigureOut">
              <a:rPr lang="es-US" smtClean="0"/>
              <a:t>1/20/2025</a:t>
            </a:fld>
            <a:endParaRPr lang="es-US"/>
          </a:p>
        </p:txBody>
      </p:sp>
      <p:sp>
        <p:nvSpPr>
          <p:cNvPr id="3" name="Marcador de pie de página 2">
            <a:extLst>
              <a:ext uri="{FF2B5EF4-FFF2-40B4-BE49-F238E27FC236}">
                <a16:creationId xmlns:a16="http://schemas.microsoft.com/office/drawing/2014/main" id="{16FE4C34-23E7-650D-E83A-06A6596B62EA}"/>
              </a:ext>
            </a:extLst>
          </p:cNvPr>
          <p:cNvSpPr>
            <a:spLocks noGrp="1"/>
          </p:cNvSpPr>
          <p:nvPr>
            <p:ph type="ftr" sz="quarter" idx="11"/>
          </p:nvPr>
        </p:nvSpPr>
        <p:spPr/>
        <p:txBody>
          <a:bodyPr/>
          <a:lstStyle/>
          <a:p>
            <a:endParaRPr lang="es-US"/>
          </a:p>
        </p:txBody>
      </p:sp>
      <p:sp>
        <p:nvSpPr>
          <p:cNvPr id="4" name="Marcador de número de diapositiva 3">
            <a:extLst>
              <a:ext uri="{FF2B5EF4-FFF2-40B4-BE49-F238E27FC236}">
                <a16:creationId xmlns:a16="http://schemas.microsoft.com/office/drawing/2014/main" id="{4320A5B7-5579-C032-9821-4110895C9652}"/>
              </a:ext>
            </a:extLst>
          </p:cNvPr>
          <p:cNvSpPr>
            <a:spLocks noGrp="1"/>
          </p:cNvSpPr>
          <p:nvPr>
            <p:ph type="sldNum" sz="quarter" idx="12"/>
          </p:nvPr>
        </p:nvSpPr>
        <p:spPr/>
        <p:txBody>
          <a:bodyPr/>
          <a:lstStyle/>
          <a:p>
            <a:fld id="{FC24E0FB-4BE9-3544-873F-FEAAC3BBC41A}" type="slidenum">
              <a:rPr lang="es-US" smtClean="0"/>
              <a:t>‹Nº›</a:t>
            </a:fld>
            <a:endParaRPr lang="es-US"/>
          </a:p>
        </p:txBody>
      </p:sp>
    </p:spTree>
    <p:extLst>
      <p:ext uri="{BB962C8B-B14F-4D97-AF65-F5344CB8AC3E}">
        <p14:creationId xmlns:p14="http://schemas.microsoft.com/office/powerpoint/2010/main" val="11653405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27939C1-B3E4-B225-4203-A10B60D13B5E}"/>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US"/>
          </a:p>
        </p:txBody>
      </p:sp>
      <p:sp>
        <p:nvSpPr>
          <p:cNvPr id="3" name="Marcador de contenido 2">
            <a:extLst>
              <a:ext uri="{FF2B5EF4-FFF2-40B4-BE49-F238E27FC236}">
                <a16:creationId xmlns:a16="http://schemas.microsoft.com/office/drawing/2014/main" id="{5E450E7A-8346-B906-2DAB-A998E789DFE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S"/>
          </a:p>
        </p:txBody>
      </p:sp>
      <p:sp>
        <p:nvSpPr>
          <p:cNvPr id="4" name="Marcador de texto 3">
            <a:extLst>
              <a:ext uri="{FF2B5EF4-FFF2-40B4-BE49-F238E27FC236}">
                <a16:creationId xmlns:a16="http://schemas.microsoft.com/office/drawing/2014/main" id="{6FE3A8A4-73EF-3214-03B3-5A34402813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A9659186-5C1E-54FC-6906-BFF87D92DB28}"/>
              </a:ext>
            </a:extLst>
          </p:cNvPr>
          <p:cNvSpPr>
            <a:spLocks noGrp="1"/>
          </p:cNvSpPr>
          <p:nvPr>
            <p:ph type="dt" sz="half" idx="10"/>
          </p:nvPr>
        </p:nvSpPr>
        <p:spPr/>
        <p:txBody>
          <a:bodyPr/>
          <a:lstStyle/>
          <a:p>
            <a:fld id="{701B24A0-3A71-D84A-A2AF-8E37C9DF135A}" type="datetimeFigureOut">
              <a:rPr lang="es-US" smtClean="0"/>
              <a:t>1/20/2025</a:t>
            </a:fld>
            <a:endParaRPr lang="es-US"/>
          </a:p>
        </p:txBody>
      </p:sp>
      <p:sp>
        <p:nvSpPr>
          <p:cNvPr id="6" name="Marcador de pie de página 5">
            <a:extLst>
              <a:ext uri="{FF2B5EF4-FFF2-40B4-BE49-F238E27FC236}">
                <a16:creationId xmlns:a16="http://schemas.microsoft.com/office/drawing/2014/main" id="{B6465EC0-25A6-F051-7F57-E08AAC676775}"/>
              </a:ext>
            </a:extLst>
          </p:cNvPr>
          <p:cNvSpPr>
            <a:spLocks noGrp="1"/>
          </p:cNvSpPr>
          <p:nvPr>
            <p:ph type="ftr" sz="quarter" idx="11"/>
          </p:nvPr>
        </p:nvSpPr>
        <p:spPr/>
        <p:txBody>
          <a:bodyPr/>
          <a:lstStyle/>
          <a:p>
            <a:endParaRPr lang="es-US"/>
          </a:p>
        </p:txBody>
      </p:sp>
      <p:sp>
        <p:nvSpPr>
          <p:cNvPr id="7" name="Marcador de número de diapositiva 6">
            <a:extLst>
              <a:ext uri="{FF2B5EF4-FFF2-40B4-BE49-F238E27FC236}">
                <a16:creationId xmlns:a16="http://schemas.microsoft.com/office/drawing/2014/main" id="{4B408D20-8B89-0552-87DD-1A52F7D3772C}"/>
              </a:ext>
            </a:extLst>
          </p:cNvPr>
          <p:cNvSpPr>
            <a:spLocks noGrp="1"/>
          </p:cNvSpPr>
          <p:nvPr>
            <p:ph type="sldNum" sz="quarter" idx="12"/>
          </p:nvPr>
        </p:nvSpPr>
        <p:spPr/>
        <p:txBody>
          <a:bodyPr/>
          <a:lstStyle/>
          <a:p>
            <a:fld id="{FC24E0FB-4BE9-3544-873F-FEAAC3BBC41A}" type="slidenum">
              <a:rPr lang="es-US" smtClean="0"/>
              <a:t>‹Nº›</a:t>
            </a:fld>
            <a:endParaRPr lang="es-US"/>
          </a:p>
        </p:txBody>
      </p:sp>
    </p:spTree>
    <p:extLst>
      <p:ext uri="{BB962C8B-B14F-4D97-AF65-F5344CB8AC3E}">
        <p14:creationId xmlns:p14="http://schemas.microsoft.com/office/powerpoint/2010/main" val="2987183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3612643-45A6-3BBA-31DC-4DC0585ADC84}"/>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US"/>
          </a:p>
        </p:txBody>
      </p:sp>
      <p:sp>
        <p:nvSpPr>
          <p:cNvPr id="3" name="Marcador de posición de imagen 2">
            <a:extLst>
              <a:ext uri="{FF2B5EF4-FFF2-40B4-BE49-F238E27FC236}">
                <a16:creationId xmlns:a16="http://schemas.microsoft.com/office/drawing/2014/main" id="{45038CF3-2498-BF83-6DCE-F374E162AC3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US"/>
          </a:p>
        </p:txBody>
      </p:sp>
      <p:sp>
        <p:nvSpPr>
          <p:cNvPr id="4" name="Marcador de texto 3">
            <a:extLst>
              <a:ext uri="{FF2B5EF4-FFF2-40B4-BE49-F238E27FC236}">
                <a16:creationId xmlns:a16="http://schemas.microsoft.com/office/drawing/2014/main" id="{CFDF4257-EAF3-4ECA-A77C-9179F68AB5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F3780CBD-7EAD-E0C3-2A75-66EC4F123CDC}"/>
              </a:ext>
            </a:extLst>
          </p:cNvPr>
          <p:cNvSpPr>
            <a:spLocks noGrp="1"/>
          </p:cNvSpPr>
          <p:nvPr>
            <p:ph type="dt" sz="half" idx="10"/>
          </p:nvPr>
        </p:nvSpPr>
        <p:spPr/>
        <p:txBody>
          <a:bodyPr/>
          <a:lstStyle/>
          <a:p>
            <a:fld id="{701B24A0-3A71-D84A-A2AF-8E37C9DF135A}" type="datetimeFigureOut">
              <a:rPr lang="es-US" smtClean="0"/>
              <a:t>1/20/2025</a:t>
            </a:fld>
            <a:endParaRPr lang="es-US"/>
          </a:p>
        </p:txBody>
      </p:sp>
      <p:sp>
        <p:nvSpPr>
          <p:cNvPr id="6" name="Marcador de pie de página 5">
            <a:extLst>
              <a:ext uri="{FF2B5EF4-FFF2-40B4-BE49-F238E27FC236}">
                <a16:creationId xmlns:a16="http://schemas.microsoft.com/office/drawing/2014/main" id="{7D8E698B-DB64-CAAA-98D0-A61EB1AE85E8}"/>
              </a:ext>
            </a:extLst>
          </p:cNvPr>
          <p:cNvSpPr>
            <a:spLocks noGrp="1"/>
          </p:cNvSpPr>
          <p:nvPr>
            <p:ph type="ftr" sz="quarter" idx="11"/>
          </p:nvPr>
        </p:nvSpPr>
        <p:spPr/>
        <p:txBody>
          <a:bodyPr/>
          <a:lstStyle/>
          <a:p>
            <a:endParaRPr lang="es-US"/>
          </a:p>
        </p:txBody>
      </p:sp>
      <p:sp>
        <p:nvSpPr>
          <p:cNvPr id="7" name="Marcador de número de diapositiva 6">
            <a:extLst>
              <a:ext uri="{FF2B5EF4-FFF2-40B4-BE49-F238E27FC236}">
                <a16:creationId xmlns:a16="http://schemas.microsoft.com/office/drawing/2014/main" id="{B231A6DA-01A8-BE13-75CD-D0B72D095050}"/>
              </a:ext>
            </a:extLst>
          </p:cNvPr>
          <p:cNvSpPr>
            <a:spLocks noGrp="1"/>
          </p:cNvSpPr>
          <p:nvPr>
            <p:ph type="sldNum" sz="quarter" idx="12"/>
          </p:nvPr>
        </p:nvSpPr>
        <p:spPr/>
        <p:txBody>
          <a:bodyPr/>
          <a:lstStyle/>
          <a:p>
            <a:fld id="{FC24E0FB-4BE9-3544-873F-FEAAC3BBC41A}" type="slidenum">
              <a:rPr lang="es-US" smtClean="0"/>
              <a:t>‹Nº›</a:t>
            </a:fld>
            <a:endParaRPr lang="es-US"/>
          </a:p>
        </p:txBody>
      </p:sp>
    </p:spTree>
    <p:extLst>
      <p:ext uri="{BB962C8B-B14F-4D97-AF65-F5344CB8AC3E}">
        <p14:creationId xmlns:p14="http://schemas.microsoft.com/office/powerpoint/2010/main" val="36076931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2B4F9C83-C17B-AA32-4376-7FE36E88F99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US"/>
          </a:p>
        </p:txBody>
      </p:sp>
      <p:sp>
        <p:nvSpPr>
          <p:cNvPr id="3" name="Marcador de texto 2">
            <a:extLst>
              <a:ext uri="{FF2B5EF4-FFF2-40B4-BE49-F238E27FC236}">
                <a16:creationId xmlns:a16="http://schemas.microsoft.com/office/drawing/2014/main" id="{77294217-2872-EB3F-ACC2-0EB50BA32F7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US"/>
          </a:p>
        </p:txBody>
      </p:sp>
      <p:sp>
        <p:nvSpPr>
          <p:cNvPr id="4" name="Marcador de fecha 3">
            <a:extLst>
              <a:ext uri="{FF2B5EF4-FFF2-40B4-BE49-F238E27FC236}">
                <a16:creationId xmlns:a16="http://schemas.microsoft.com/office/drawing/2014/main" id="{0B6202EB-B3CD-60C6-C058-A47C7F8E405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01B24A0-3A71-D84A-A2AF-8E37C9DF135A}" type="datetimeFigureOut">
              <a:rPr lang="es-US" smtClean="0"/>
              <a:t>1/20/2025</a:t>
            </a:fld>
            <a:endParaRPr lang="es-US"/>
          </a:p>
        </p:txBody>
      </p:sp>
      <p:sp>
        <p:nvSpPr>
          <p:cNvPr id="5" name="Marcador de pie de página 4">
            <a:extLst>
              <a:ext uri="{FF2B5EF4-FFF2-40B4-BE49-F238E27FC236}">
                <a16:creationId xmlns:a16="http://schemas.microsoft.com/office/drawing/2014/main" id="{3B63B5BD-A15B-DB17-DFF1-3B036CAF0B1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US"/>
          </a:p>
        </p:txBody>
      </p:sp>
      <p:sp>
        <p:nvSpPr>
          <p:cNvPr id="6" name="Marcador de número de diapositiva 5">
            <a:extLst>
              <a:ext uri="{FF2B5EF4-FFF2-40B4-BE49-F238E27FC236}">
                <a16:creationId xmlns:a16="http://schemas.microsoft.com/office/drawing/2014/main" id="{E8695105-6D82-8C74-E6FE-5C1AC90954F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C24E0FB-4BE9-3544-873F-FEAAC3BBC41A}" type="slidenum">
              <a:rPr lang="es-US" smtClean="0"/>
              <a:t>‹Nº›</a:t>
            </a:fld>
            <a:endParaRPr lang="es-US"/>
          </a:p>
        </p:txBody>
      </p:sp>
    </p:spTree>
    <p:extLst>
      <p:ext uri="{BB962C8B-B14F-4D97-AF65-F5344CB8AC3E}">
        <p14:creationId xmlns:p14="http://schemas.microsoft.com/office/powerpoint/2010/main" val="16382966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image" Target="../media/image3.jpeg"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image" Target="../media/image4.jpeg"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image" Target="../media/image5.jpeg"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3" Type="http://schemas.openxmlformats.org/officeDocument/2006/relationships/image" Target="../media/image7.jpeg" /><Relationship Id="rId2" Type="http://schemas.openxmlformats.org/officeDocument/2006/relationships/image" Target="../media/image6.jpeg"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
        <p:cNvGrpSpPr/>
        <p:nvPr/>
      </p:nvGrpSpPr>
      <p:grpSpPr>
        <a:xfrm>
          <a:off x="0" y="0"/>
          <a:ext cx="0" cy="0"/>
          <a:chOff x="0" y="0"/>
          <a:chExt cx="0" cy="0"/>
        </a:xfrm>
      </p:grpSpPr>
      <p:sp>
        <p:nvSpPr>
          <p:cNvPr id="35" name="Rectangle 32">
            <a:extLst>
              <a:ext uri="{FF2B5EF4-FFF2-40B4-BE49-F238E27FC236}">
                <a16:creationId xmlns:a16="http://schemas.microsoft.com/office/drawing/2014/main" id="{71B2258F-86CA-4D4D-8270-BC05FCDEBF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7999"/>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Imagen 3">
            <a:extLst>
              <a:ext uri="{FF2B5EF4-FFF2-40B4-BE49-F238E27FC236}">
                <a16:creationId xmlns:a16="http://schemas.microsoft.com/office/drawing/2014/main" id="{E67AD73C-ED5D-2A28-29B3-6B7ED7AB2D08}"/>
              </a:ext>
            </a:extLst>
          </p:cNvPr>
          <p:cNvPicPr>
            <a:picLocks noChangeAspect="1"/>
          </p:cNvPicPr>
          <p:nvPr/>
        </p:nvPicPr>
        <p:blipFill>
          <a:blip r:embed="rId2">
            <a:alphaModFix amt="50000"/>
            <a:extLst>
              <a:ext uri="{28A0092B-C50C-407E-A947-70E740481C1C}">
                <a14:useLocalDpi xmlns:a14="http://schemas.microsoft.com/office/drawing/2010/main" val="0"/>
              </a:ext>
            </a:extLst>
          </a:blip>
          <a:srcRect t="16093" b="27657"/>
          <a:stretch/>
        </p:blipFill>
        <p:spPr>
          <a:xfrm>
            <a:off x="20" y="1"/>
            <a:ext cx="12191980" cy="6857999"/>
          </a:xfrm>
          <a:prstGeom prst="rect">
            <a:avLst/>
          </a:prstGeom>
        </p:spPr>
      </p:pic>
      <p:sp>
        <p:nvSpPr>
          <p:cNvPr id="6" name="Título 5">
            <a:extLst>
              <a:ext uri="{FF2B5EF4-FFF2-40B4-BE49-F238E27FC236}">
                <a16:creationId xmlns:a16="http://schemas.microsoft.com/office/drawing/2014/main" id="{5B3BA340-55E2-5365-DA1C-26670B112A08}"/>
              </a:ext>
            </a:extLst>
          </p:cNvPr>
          <p:cNvSpPr>
            <a:spLocks noGrp="1"/>
          </p:cNvSpPr>
          <p:nvPr>
            <p:ph type="ctrTitle"/>
          </p:nvPr>
        </p:nvSpPr>
        <p:spPr>
          <a:xfrm>
            <a:off x="1524000" y="1122362"/>
            <a:ext cx="9144000" cy="2900518"/>
          </a:xfrm>
        </p:spPr>
        <p:style>
          <a:lnRef idx="0">
            <a:scrgbClr r="0" g="0" b="0"/>
          </a:lnRef>
          <a:fillRef idx="0">
            <a:scrgbClr r="0" g="0" b="0"/>
          </a:fillRef>
          <a:effectRef idx="0">
            <a:scrgbClr r="0" g="0" b="0"/>
          </a:effectRef>
          <a:fontRef idx="minor">
            <a:schemeClr val="dk1"/>
          </a:fontRef>
        </p:style>
        <p:txBody>
          <a:bodyPr/>
          <a:lstStyle/>
          <a:p>
            <a:r>
              <a:rPr lang="es-US">
                <a:solidFill>
                  <a:srgbClr val="FFFFFF"/>
                </a:solidFill>
              </a:rPr>
              <a:t> 5 Propósitos para año nuevo </a:t>
            </a:r>
          </a:p>
        </p:txBody>
      </p:sp>
    </p:spTree>
    <p:extLst>
      <p:ext uri="{BB962C8B-B14F-4D97-AF65-F5344CB8AC3E}">
        <p14:creationId xmlns:p14="http://schemas.microsoft.com/office/powerpoint/2010/main" val="139646856"/>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a:extLst>
              <a:ext uri="{FF2B5EF4-FFF2-40B4-BE49-F238E27FC236}">
                <a16:creationId xmlns:a16="http://schemas.microsoft.com/office/drawing/2014/main" id="{58A37500-26F4-1B2E-660F-E350A7CC2E7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63041" y="-458903"/>
            <a:ext cx="7161194" cy="6025896"/>
          </a:xfrm>
          <a:prstGeom prst="rect">
            <a:avLst/>
          </a:prstGeom>
          <a:effectLst>
            <a:outerShdw blurRad="50800" dist="38100" dir="2700000" algn="tl" rotWithShape="0">
              <a:prstClr val="black">
                <a:alpha val="40000"/>
              </a:prstClr>
            </a:outerShdw>
            <a:reflection blurRad="6350" stA="52000" endA="300" endPos="35000" dir="5400000" sy="-100000" algn="bl" rotWithShape="0"/>
          </a:effectLst>
        </p:spPr>
      </p:pic>
      <p:sp>
        <p:nvSpPr>
          <p:cNvPr id="3" name="Marcador de contenido 2">
            <a:extLst>
              <a:ext uri="{FF2B5EF4-FFF2-40B4-BE49-F238E27FC236}">
                <a16:creationId xmlns:a16="http://schemas.microsoft.com/office/drawing/2014/main" id="{97809B65-E94B-7E59-ADF7-19F3905C76A4}"/>
              </a:ext>
            </a:extLst>
          </p:cNvPr>
          <p:cNvSpPr>
            <a:spLocks noGrp="1"/>
          </p:cNvSpPr>
          <p:nvPr>
            <p:ph idx="1"/>
          </p:nvPr>
        </p:nvSpPr>
        <p:spPr>
          <a:xfrm>
            <a:off x="367765" y="1291007"/>
            <a:ext cx="4073226" cy="3941664"/>
          </a:xfrm>
        </p:spPr>
        <p:txBody>
          <a:bodyPr>
            <a:normAutofit fontScale="92500" lnSpcReduction="20000"/>
          </a:bodyPr>
          <a:lstStyle/>
          <a:p>
            <a:r>
              <a:rPr lang="es-US" dirty="0">
                <a:solidFill>
                  <a:schemeClr val="accent2">
                    <a:lumMod val="75000"/>
                  </a:schemeClr>
                </a:solidFill>
              </a:rPr>
              <a:t>Primero que nada deja de pensar siempre en lo mismo! No te enredes.</a:t>
            </a:r>
          </a:p>
          <a:p>
            <a:pPr marL="0" indent="0">
              <a:buNone/>
            </a:pPr>
            <a:r>
              <a:rPr lang="es-US" dirty="0">
                <a:solidFill>
                  <a:schemeClr val="accent2">
                    <a:lumMod val="75000"/>
                  </a:schemeClr>
                </a:solidFill>
              </a:rPr>
              <a:t>Yo digo que sería bueno no pensar demasiado ya que nada es perfecto siempre es bueno ver lo que tienes a tu alrededor no solo concentrarte en eso y eso y en eso hay muchas cosas por las que pelear y no por la misma cosa.</a:t>
            </a:r>
          </a:p>
        </p:txBody>
      </p:sp>
    </p:spTree>
    <p:extLst>
      <p:ext uri="{BB962C8B-B14F-4D97-AF65-F5344CB8AC3E}">
        <p14:creationId xmlns:p14="http://schemas.microsoft.com/office/powerpoint/2010/main" val="37903394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4812C46-200A-4DEB-A05E-3ED6C68C2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Imagen 3">
            <a:extLst>
              <a:ext uri="{FF2B5EF4-FFF2-40B4-BE49-F238E27FC236}">
                <a16:creationId xmlns:a16="http://schemas.microsoft.com/office/drawing/2014/main" id="{B11B7643-4B60-9A97-D1E3-B97CD5D2A564}"/>
              </a:ext>
            </a:extLst>
          </p:cNvPr>
          <p:cNvPicPr>
            <a:picLocks noChangeAspect="1"/>
          </p:cNvPicPr>
          <p:nvPr/>
        </p:nvPicPr>
        <p:blipFill>
          <a:blip r:embed="rId2">
            <a:extLst>
              <a:ext uri="{28A0092B-C50C-407E-A947-70E740481C1C}">
                <a14:useLocalDpi xmlns:a14="http://schemas.microsoft.com/office/drawing/2010/main" val="0"/>
              </a:ext>
            </a:extLst>
          </a:blip>
          <a:srcRect t="13567" r="-1" b="16574"/>
          <a:stretch/>
        </p:blipFill>
        <p:spPr>
          <a:xfrm>
            <a:off x="1" y="10"/>
            <a:ext cx="9669642" cy="6857990"/>
          </a:xfrm>
          <a:prstGeom prst="rect">
            <a:avLst/>
          </a:prstGeom>
        </p:spPr>
      </p:pic>
      <p:sp>
        <p:nvSpPr>
          <p:cNvPr id="11" name="Rectangle 10">
            <a:extLst>
              <a:ext uri="{FF2B5EF4-FFF2-40B4-BE49-F238E27FC236}">
                <a16:creationId xmlns:a16="http://schemas.microsoft.com/office/drawing/2014/main" id="{D1EA859B-E555-4109-94F3-6700E046E0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125019" y="0"/>
            <a:ext cx="7066978"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Marcador de contenido 2">
            <a:extLst>
              <a:ext uri="{FF2B5EF4-FFF2-40B4-BE49-F238E27FC236}">
                <a16:creationId xmlns:a16="http://schemas.microsoft.com/office/drawing/2014/main" id="{E883D675-3252-7468-0886-9E45D45C4529}"/>
              </a:ext>
            </a:extLst>
          </p:cNvPr>
          <p:cNvSpPr>
            <a:spLocks noGrp="1"/>
          </p:cNvSpPr>
          <p:nvPr>
            <p:ph idx="1"/>
          </p:nvPr>
        </p:nvSpPr>
        <p:spPr>
          <a:xfrm>
            <a:off x="7209208" y="2960661"/>
            <a:ext cx="4328303" cy="3567594"/>
          </a:xfrm>
        </p:spPr>
        <p:txBody>
          <a:bodyPr>
            <a:normAutofit/>
          </a:bodyPr>
          <a:lstStyle/>
          <a:p>
            <a:r>
              <a:rPr lang="es-US" sz="2000" dirty="0"/>
              <a:t>Sacar buenas calificaciones, no sería malo sacar una mejor calificación qué 9, es decir ¡es increíble obtener 9!, pero quizás sería favorable obtener algún 10 no sería tan malo.</a:t>
            </a:r>
          </a:p>
        </p:txBody>
      </p:sp>
    </p:spTree>
    <p:extLst>
      <p:ext uri="{BB962C8B-B14F-4D97-AF65-F5344CB8AC3E}">
        <p14:creationId xmlns:p14="http://schemas.microsoft.com/office/powerpoint/2010/main" val="37192877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4812C46-200A-4DEB-A05E-3ED6C68C2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Imagen 3">
            <a:extLst>
              <a:ext uri="{FF2B5EF4-FFF2-40B4-BE49-F238E27FC236}">
                <a16:creationId xmlns:a16="http://schemas.microsoft.com/office/drawing/2014/main" id="{13609E7C-3F29-EE7A-D80C-85D85CBF7CCD}"/>
              </a:ext>
            </a:extLst>
          </p:cNvPr>
          <p:cNvPicPr>
            <a:picLocks noChangeAspect="1"/>
          </p:cNvPicPr>
          <p:nvPr/>
        </p:nvPicPr>
        <p:blipFill>
          <a:blip r:embed="rId2">
            <a:extLst>
              <a:ext uri="{28A0092B-C50C-407E-A947-70E740481C1C}">
                <a14:useLocalDpi xmlns:a14="http://schemas.microsoft.com/office/drawing/2010/main" val="0"/>
              </a:ext>
            </a:extLst>
          </a:blip>
          <a:srcRect l="5804" r="14884"/>
          <a:stretch/>
        </p:blipFill>
        <p:spPr>
          <a:xfrm>
            <a:off x="2522356" y="10"/>
            <a:ext cx="9669642" cy="6857990"/>
          </a:xfrm>
          <a:prstGeom prst="rect">
            <a:avLst/>
          </a:prstGeom>
        </p:spPr>
      </p:pic>
      <p:sp>
        <p:nvSpPr>
          <p:cNvPr id="11" name="Rectangle 10">
            <a:extLst>
              <a:ext uri="{FF2B5EF4-FFF2-40B4-BE49-F238E27FC236}">
                <a16:creationId xmlns:a16="http://schemas.microsoft.com/office/drawing/2014/main" id="{D1EA859B-E555-4109-94F3-6700E046E0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39026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Marcador de contenido 2">
            <a:extLst>
              <a:ext uri="{FF2B5EF4-FFF2-40B4-BE49-F238E27FC236}">
                <a16:creationId xmlns:a16="http://schemas.microsoft.com/office/drawing/2014/main" id="{C4F8623D-825C-0D63-8E97-3448131A7FC9}"/>
              </a:ext>
            </a:extLst>
          </p:cNvPr>
          <p:cNvSpPr>
            <a:spLocks noGrp="1"/>
          </p:cNvSpPr>
          <p:nvPr>
            <p:ph idx="1"/>
          </p:nvPr>
        </p:nvSpPr>
        <p:spPr>
          <a:xfrm>
            <a:off x="838200" y="2434201"/>
            <a:ext cx="3822189" cy="3742762"/>
          </a:xfrm>
        </p:spPr>
        <p:txBody>
          <a:bodyPr>
            <a:normAutofit/>
          </a:bodyPr>
          <a:lstStyle/>
          <a:p>
            <a:r>
              <a:rPr lang="es-US" sz="2000" dirty="0"/>
              <a:t>Tener más paciencia no es malo ¿verdad?🙃</a:t>
            </a:r>
          </a:p>
          <a:p>
            <a:pPr marL="0" indent="0">
              <a:buNone/>
            </a:pPr>
            <a:r>
              <a:rPr lang="es-US" sz="2000" dirty="0"/>
              <a:t>Esta bien que me contenga y no diga nada ( no hagas caras majo es de mala educación hacer caras enojadas por accidente) a todas las personas nos cuesta contener un poco la furia y tu la has contenido muy bien  sigue así. </a:t>
            </a:r>
          </a:p>
        </p:txBody>
      </p:sp>
    </p:spTree>
    <p:extLst>
      <p:ext uri="{BB962C8B-B14F-4D97-AF65-F5344CB8AC3E}">
        <p14:creationId xmlns:p14="http://schemas.microsoft.com/office/powerpoint/2010/main" val="7791770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3E547B5-89CF-4EC0-96DE-25771AED07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F0B8CEB-8279-4E5E-A0CE-1FC9F71736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782" y="0"/>
            <a:ext cx="7421217" cy="6857999"/>
          </a:xfrm>
          <a:prstGeom prst="rect">
            <a:avLst/>
          </a:pr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Imagen 1">
            <a:extLst>
              <a:ext uri="{FF2B5EF4-FFF2-40B4-BE49-F238E27FC236}">
                <a16:creationId xmlns:a16="http://schemas.microsoft.com/office/drawing/2014/main" id="{24D8699E-FB0A-F062-EB2D-5D0FC65E13A8}"/>
              </a:ext>
            </a:extLst>
          </p:cNvPr>
          <p:cNvPicPr>
            <a:picLocks noChangeAspect="1"/>
          </p:cNvPicPr>
          <p:nvPr/>
        </p:nvPicPr>
        <p:blipFill>
          <a:blip r:embed="rId2">
            <a:extLst>
              <a:ext uri="{28A0092B-C50C-407E-A947-70E740481C1C}">
                <a14:useLocalDpi xmlns:a14="http://schemas.microsoft.com/office/drawing/2010/main" val="0"/>
              </a:ext>
            </a:extLst>
          </a:blip>
          <a:srcRect t="25475" r="1" b="1"/>
          <a:stretch/>
        </p:blipFill>
        <p:spPr>
          <a:xfrm>
            <a:off x="20" y="10"/>
            <a:ext cx="6901711" cy="6857990"/>
          </a:xfrm>
          <a:custGeom>
            <a:avLst/>
            <a:gdLst/>
            <a:ahLst/>
            <a:cxnLst/>
            <a:rect l="l" t="t" r="r" b="b"/>
            <a:pathLst>
              <a:path w="6901731" h="6858000">
                <a:moveTo>
                  <a:pt x="0" y="0"/>
                </a:moveTo>
                <a:lnTo>
                  <a:pt x="6897896" y="5958"/>
                </a:lnTo>
                <a:lnTo>
                  <a:pt x="6866823" y="62592"/>
                </a:lnTo>
                <a:lnTo>
                  <a:pt x="6901731" y="89476"/>
                </a:lnTo>
                <a:lnTo>
                  <a:pt x="6901731" y="103833"/>
                </a:lnTo>
                <a:lnTo>
                  <a:pt x="6900034" y="110092"/>
                </a:lnTo>
                <a:lnTo>
                  <a:pt x="6901731" y="113679"/>
                </a:lnTo>
                <a:lnTo>
                  <a:pt x="6901731" y="405560"/>
                </a:lnTo>
                <a:lnTo>
                  <a:pt x="6900456" y="429509"/>
                </a:lnTo>
                <a:cubicBezTo>
                  <a:pt x="6892773" y="535647"/>
                  <a:pt x="6878314" y="537918"/>
                  <a:pt x="6886342" y="636808"/>
                </a:cubicBezTo>
                <a:cubicBezTo>
                  <a:pt x="6892506" y="756883"/>
                  <a:pt x="6864504" y="771443"/>
                  <a:pt x="6851784" y="839073"/>
                </a:cubicBezTo>
                <a:cubicBezTo>
                  <a:pt x="6838675" y="892655"/>
                  <a:pt x="6864124" y="961738"/>
                  <a:pt x="6845760" y="994930"/>
                </a:cubicBezTo>
                <a:cubicBezTo>
                  <a:pt x="6833572" y="1024166"/>
                  <a:pt x="6859282" y="1058905"/>
                  <a:pt x="6845601" y="1112932"/>
                </a:cubicBezTo>
                <a:cubicBezTo>
                  <a:pt x="6838700" y="1149910"/>
                  <a:pt x="6829138" y="1151035"/>
                  <a:pt x="6820235" y="1187433"/>
                </a:cubicBezTo>
                <a:cubicBezTo>
                  <a:pt x="6815504" y="1196464"/>
                  <a:pt x="6777707" y="1338549"/>
                  <a:pt x="6759643" y="1337010"/>
                </a:cubicBezTo>
                <a:cubicBezTo>
                  <a:pt x="6737660" y="1337296"/>
                  <a:pt x="6760650" y="1396341"/>
                  <a:pt x="6736375" y="1382272"/>
                </a:cubicBezTo>
                <a:cubicBezTo>
                  <a:pt x="6755741" y="1415836"/>
                  <a:pt x="6714675" y="1414567"/>
                  <a:pt x="6701292" y="1432111"/>
                </a:cubicBezTo>
                <a:cubicBezTo>
                  <a:pt x="6721110" y="1460185"/>
                  <a:pt x="6692106" y="1490815"/>
                  <a:pt x="6686578" y="1518624"/>
                </a:cubicBezTo>
                <a:cubicBezTo>
                  <a:pt x="6682512" y="1567002"/>
                  <a:pt x="6679579" y="1571443"/>
                  <a:pt x="6670824" y="1607743"/>
                </a:cubicBezTo>
                <a:cubicBezTo>
                  <a:pt x="6671133" y="1629590"/>
                  <a:pt x="6663161" y="1656870"/>
                  <a:pt x="6664392" y="1696405"/>
                </a:cubicBezTo>
                <a:cubicBezTo>
                  <a:pt x="6655686" y="1770486"/>
                  <a:pt x="6641938" y="1757082"/>
                  <a:pt x="6642880" y="1812372"/>
                </a:cubicBezTo>
                <a:cubicBezTo>
                  <a:pt x="6638579" y="1872475"/>
                  <a:pt x="6619231" y="1825476"/>
                  <a:pt x="6612547" y="1876437"/>
                </a:cubicBezTo>
                <a:cubicBezTo>
                  <a:pt x="6600695" y="1913834"/>
                  <a:pt x="6591061" y="1923231"/>
                  <a:pt x="6571760" y="1953331"/>
                </a:cubicBezTo>
                <a:cubicBezTo>
                  <a:pt x="6561039" y="1989021"/>
                  <a:pt x="6544090" y="2087896"/>
                  <a:pt x="6520213" y="2096455"/>
                </a:cubicBezTo>
                <a:lnTo>
                  <a:pt x="6492461" y="2188148"/>
                </a:lnTo>
                <a:cubicBezTo>
                  <a:pt x="6504372" y="2211333"/>
                  <a:pt x="6489131" y="2253220"/>
                  <a:pt x="6471854" y="2259117"/>
                </a:cubicBezTo>
                <a:cubicBezTo>
                  <a:pt x="6466151" y="2287829"/>
                  <a:pt x="6440452" y="2301346"/>
                  <a:pt x="6439832" y="2328334"/>
                </a:cubicBezTo>
                <a:cubicBezTo>
                  <a:pt x="6431013" y="2351201"/>
                  <a:pt x="6444250" y="2396409"/>
                  <a:pt x="6425162" y="2408211"/>
                </a:cubicBezTo>
                <a:lnTo>
                  <a:pt x="6417221" y="2427382"/>
                </a:lnTo>
                <a:lnTo>
                  <a:pt x="6425030" y="2464387"/>
                </a:lnTo>
                <a:lnTo>
                  <a:pt x="6406293" y="2472223"/>
                </a:lnTo>
                <a:cubicBezTo>
                  <a:pt x="6406862" y="2477277"/>
                  <a:pt x="6406486" y="2491723"/>
                  <a:pt x="6405400" y="2493547"/>
                </a:cubicBezTo>
                <a:lnTo>
                  <a:pt x="6374829" y="2532070"/>
                </a:lnTo>
                <a:cubicBezTo>
                  <a:pt x="6374597" y="2545374"/>
                  <a:pt x="6360976" y="2563797"/>
                  <a:pt x="6350864" y="2577422"/>
                </a:cubicBezTo>
                <a:cubicBezTo>
                  <a:pt x="6327056" y="2632768"/>
                  <a:pt x="6341262" y="2616275"/>
                  <a:pt x="6329174" y="2663854"/>
                </a:cubicBezTo>
                <a:cubicBezTo>
                  <a:pt x="6326303" y="2703642"/>
                  <a:pt x="6332854" y="2709643"/>
                  <a:pt x="6315095" y="2741507"/>
                </a:cubicBezTo>
                <a:cubicBezTo>
                  <a:pt x="6319921" y="2740191"/>
                  <a:pt x="6321925" y="2742004"/>
                  <a:pt x="6322463" y="2745641"/>
                </a:cubicBezTo>
                <a:cubicBezTo>
                  <a:pt x="6322245" y="2747982"/>
                  <a:pt x="6322027" y="2750323"/>
                  <a:pt x="6321808" y="2752663"/>
                </a:cubicBezTo>
                <a:lnTo>
                  <a:pt x="6314569" y="2756718"/>
                </a:lnTo>
                <a:cubicBezTo>
                  <a:pt x="6289324" y="2773686"/>
                  <a:pt x="6317551" y="2780051"/>
                  <a:pt x="6315211" y="2811618"/>
                </a:cubicBezTo>
                <a:cubicBezTo>
                  <a:pt x="6315620" y="2826627"/>
                  <a:pt x="6296047" y="2885298"/>
                  <a:pt x="6302211" y="2882314"/>
                </a:cubicBezTo>
                <a:lnTo>
                  <a:pt x="6286167" y="2949597"/>
                </a:lnTo>
                <a:cubicBezTo>
                  <a:pt x="6286401" y="2994618"/>
                  <a:pt x="6286615" y="2971464"/>
                  <a:pt x="6287037" y="3008578"/>
                </a:cubicBezTo>
                <a:cubicBezTo>
                  <a:pt x="6293795" y="3029535"/>
                  <a:pt x="6274405" y="3114154"/>
                  <a:pt x="6259150" y="3123139"/>
                </a:cubicBezTo>
                <a:cubicBezTo>
                  <a:pt x="6250085" y="3189063"/>
                  <a:pt x="6269067" y="3151280"/>
                  <a:pt x="6272249" y="3227854"/>
                </a:cubicBezTo>
                <a:cubicBezTo>
                  <a:pt x="6278775" y="3295842"/>
                  <a:pt x="6289216" y="3303765"/>
                  <a:pt x="6292288" y="3378383"/>
                </a:cubicBezTo>
                <a:cubicBezTo>
                  <a:pt x="6303894" y="3395995"/>
                  <a:pt x="6287498" y="3432581"/>
                  <a:pt x="6288328" y="3459618"/>
                </a:cubicBezTo>
                <a:cubicBezTo>
                  <a:pt x="6289158" y="3486653"/>
                  <a:pt x="6299937" y="3538735"/>
                  <a:pt x="6297272" y="3540603"/>
                </a:cubicBezTo>
                <a:cubicBezTo>
                  <a:pt x="6296849" y="3577379"/>
                  <a:pt x="6294184" y="3587943"/>
                  <a:pt x="6291001" y="3638374"/>
                </a:cubicBezTo>
                <a:cubicBezTo>
                  <a:pt x="6283026" y="3666794"/>
                  <a:pt x="6265833" y="3731744"/>
                  <a:pt x="6283592" y="3763609"/>
                </a:cubicBezTo>
                <a:cubicBezTo>
                  <a:pt x="6264286" y="3758340"/>
                  <a:pt x="6290177" y="3803150"/>
                  <a:pt x="6274068" y="3814506"/>
                </a:cubicBezTo>
                <a:cubicBezTo>
                  <a:pt x="6260645" y="3821643"/>
                  <a:pt x="6265372" y="3836902"/>
                  <a:pt x="6262850" y="3850454"/>
                </a:cubicBezTo>
                <a:cubicBezTo>
                  <a:pt x="6250418" y="3863479"/>
                  <a:pt x="6250660" y="3955243"/>
                  <a:pt x="6257357" y="3975474"/>
                </a:cubicBezTo>
                <a:cubicBezTo>
                  <a:pt x="6245091" y="4036737"/>
                  <a:pt x="6237535" y="4029237"/>
                  <a:pt x="6257889" y="4073155"/>
                </a:cubicBezTo>
                <a:cubicBezTo>
                  <a:pt x="6259272" y="4085906"/>
                  <a:pt x="6239882" y="4116397"/>
                  <a:pt x="6237441" y="4126638"/>
                </a:cubicBezTo>
                <a:lnTo>
                  <a:pt x="6245587" y="4172738"/>
                </a:lnTo>
                <a:lnTo>
                  <a:pt x="6235772" y="4176721"/>
                </a:lnTo>
                <a:lnTo>
                  <a:pt x="6233287" y="4195136"/>
                </a:lnTo>
                <a:lnTo>
                  <a:pt x="6234619" y="4280850"/>
                </a:lnTo>
                <a:cubicBezTo>
                  <a:pt x="6239453" y="4320763"/>
                  <a:pt x="6223309" y="4337596"/>
                  <a:pt x="6219318" y="4402526"/>
                </a:cubicBezTo>
                <a:cubicBezTo>
                  <a:pt x="6205466" y="4516209"/>
                  <a:pt x="6216183" y="4588729"/>
                  <a:pt x="6216810" y="4651172"/>
                </a:cubicBezTo>
                <a:cubicBezTo>
                  <a:pt x="6217673" y="4756959"/>
                  <a:pt x="6228654" y="4824005"/>
                  <a:pt x="6225945" y="4916779"/>
                </a:cubicBezTo>
                <a:cubicBezTo>
                  <a:pt x="6217032" y="4993010"/>
                  <a:pt x="6264271" y="4984591"/>
                  <a:pt x="6230174" y="5051379"/>
                </a:cubicBezTo>
                <a:cubicBezTo>
                  <a:pt x="6235713" y="5056951"/>
                  <a:pt x="6239420" y="5163714"/>
                  <a:pt x="6242600" y="5170879"/>
                </a:cubicBezTo>
                <a:lnTo>
                  <a:pt x="6235996" y="5216428"/>
                </a:lnTo>
                <a:lnTo>
                  <a:pt x="6214638" y="5285298"/>
                </a:lnTo>
                <a:cubicBezTo>
                  <a:pt x="6211392" y="5297492"/>
                  <a:pt x="6225576" y="5312063"/>
                  <a:pt x="6228432" y="5317696"/>
                </a:cubicBezTo>
                <a:lnTo>
                  <a:pt x="6246496" y="5398787"/>
                </a:lnTo>
                <a:lnTo>
                  <a:pt x="6244793" y="5399530"/>
                </a:lnTo>
                <a:lnTo>
                  <a:pt x="6241695" y="5406948"/>
                </a:lnTo>
                <a:lnTo>
                  <a:pt x="6267461" y="5499413"/>
                </a:lnTo>
                <a:cubicBezTo>
                  <a:pt x="6285387" y="5533848"/>
                  <a:pt x="6284888" y="5550029"/>
                  <a:pt x="6295987" y="5582659"/>
                </a:cubicBezTo>
                <a:cubicBezTo>
                  <a:pt x="6311253" y="5681724"/>
                  <a:pt x="6295439" y="5695558"/>
                  <a:pt x="6364803" y="5784263"/>
                </a:cubicBezTo>
                <a:cubicBezTo>
                  <a:pt x="6379348" y="5818651"/>
                  <a:pt x="6412475" y="5906802"/>
                  <a:pt x="6423050" y="5922637"/>
                </a:cubicBezTo>
                <a:cubicBezTo>
                  <a:pt x="6445210" y="5973612"/>
                  <a:pt x="6468179" y="6023873"/>
                  <a:pt x="6497767" y="6090108"/>
                </a:cubicBezTo>
                <a:cubicBezTo>
                  <a:pt x="6571895" y="6150548"/>
                  <a:pt x="6572491" y="6236583"/>
                  <a:pt x="6606710" y="6281543"/>
                </a:cubicBezTo>
                <a:cubicBezTo>
                  <a:pt x="6633675" y="6335892"/>
                  <a:pt x="6654357" y="6388782"/>
                  <a:pt x="6667540" y="6443715"/>
                </a:cubicBezTo>
                <a:cubicBezTo>
                  <a:pt x="6685192" y="6466826"/>
                  <a:pt x="6650500" y="6508701"/>
                  <a:pt x="6659722" y="6550105"/>
                </a:cubicBezTo>
                <a:cubicBezTo>
                  <a:pt x="6665926" y="6645044"/>
                  <a:pt x="6669126" y="6627536"/>
                  <a:pt x="6671805" y="6687397"/>
                </a:cubicBezTo>
                <a:cubicBezTo>
                  <a:pt x="6682671" y="6733683"/>
                  <a:pt x="6665210" y="6772117"/>
                  <a:pt x="6669658" y="6806602"/>
                </a:cubicBezTo>
                <a:cubicBezTo>
                  <a:pt x="6661174" y="6812658"/>
                  <a:pt x="6667097" y="6831470"/>
                  <a:pt x="6675783" y="6850325"/>
                </a:cubicBezTo>
                <a:lnTo>
                  <a:pt x="6679704" y="6858000"/>
                </a:lnTo>
                <a:lnTo>
                  <a:pt x="4532241" y="6858000"/>
                </a:lnTo>
                <a:lnTo>
                  <a:pt x="1208596" y="6858000"/>
                </a:lnTo>
                <a:lnTo>
                  <a:pt x="0" y="6858000"/>
                </a:lnTo>
                <a:close/>
              </a:path>
            </a:pathLst>
          </a:custGeom>
        </p:spPr>
      </p:pic>
      <p:sp>
        <p:nvSpPr>
          <p:cNvPr id="4" name="Marcador de contenido 3">
            <a:extLst>
              <a:ext uri="{FF2B5EF4-FFF2-40B4-BE49-F238E27FC236}">
                <a16:creationId xmlns:a16="http://schemas.microsoft.com/office/drawing/2014/main" id="{E47D01D7-5F06-F76F-820D-987B506F9A1F}"/>
              </a:ext>
            </a:extLst>
          </p:cNvPr>
          <p:cNvSpPr>
            <a:spLocks noGrp="1"/>
          </p:cNvSpPr>
          <p:nvPr>
            <p:ph idx="1"/>
          </p:nvPr>
        </p:nvSpPr>
        <p:spPr>
          <a:xfrm>
            <a:off x="7320465" y="2194102"/>
            <a:ext cx="4140013" cy="3908586"/>
          </a:xfrm>
        </p:spPr>
        <p:txBody>
          <a:bodyPr>
            <a:normAutofit/>
          </a:bodyPr>
          <a:lstStyle/>
          <a:p>
            <a:r>
              <a:rPr lang="es-US" sz="1300"/>
              <a:t>Siempre dales una sonrisa a las personas que te rodean, siempre dales una sonrisa que cuando te vean no puedan hablar de la felicidad no puedan ni decir una palabra y recuerda que a las personas más enojadas son siempre las que merecen una gran sonrisa porque no saben lo que han pasado esas personas y necesitan felicidad cariño amistad.</a:t>
            </a:r>
          </a:p>
          <a:p>
            <a:pPr marL="0" indent="0">
              <a:buNone/>
            </a:pPr>
            <a:r>
              <a:rPr lang="es-US" sz="1300"/>
              <a:t>Si una persona no aprecia tu sonrisa todo lo que le das y simplemente cuando se las das y hace como si le interesará pero no le interesa en lo absoluto, recuerda que esas personas no saben de lo que es disfrutar una oportunidad única en su vida de entre millones de personas conocer a una persona así, si hay una persona que le confiesas lo que sientes y hace como si le interesa y no le interesa recuerda que te recordará y lamentara no haberte conocido aceptadote y haber sido una buena persona contigo y lo lamentara, el no sabe nada de lo que tu puedes ser,… y no te volverá a encontrar. </a:t>
            </a:r>
          </a:p>
        </p:txBody>
      </p:sp>
    </p:spTree>
    <p:extLst>
      <p:ext uri="{BB962C8B-B14F-4D97-AF65-F5344CB8AC3E}">
        <p14:creationId xmlns:p14="http://schemas.microsoft.com/office/powerpoint/2010/main" val="5931383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9">
            <a:extLst>
              <a:ext uri="{FF2B5EF4-FFF2-40B4-BE49-F238E27FC236}">
                <a16:creationId xmlns:a16="http://schemas.microsoft.com/office/drawing/2014/main" id="{A8CCCB6D-5162-4AAE-A5E3-3AC55410DB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11">
            <a:extLst>
              <a:ext uri="{FF2B5EF4-FFF2-40B4-BE49-F238E27FC236}">
                <a16:creationId xmlns:a16="http://schemas.microsoft.com/office/drawing/2014/main" id="{0BCD8C04-CC7B-40EF-82EB-E9821F79BB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70" y="2458"/>
            <a:ext cx="12188952"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Imagen 3">
            <a:extLst>
              <a:ext uri="{FF2B5EF4-FFF2-40B4-BE49-F238E27FC236}">
                <a16:creationId xmlns:a16="http://schemas.microsoft.com/office/drawing/2014/main" id="{F029087B-A701-2E4D-07D3-392486CAEF40}"/>
              </a:ext>
            </a:extLst>
          </p:cNvPr>
          <p:cNvPicPr>
            <a:picLocks noChangeAspect="1"/>
          </p:cNvPicPr>
          <p:nvPr/>
        </p:nvPicPr>
        <p:blipFill>
          <a:blip r:embed="rId2">
            <a:alphaModFix amt="40000"/>
            <a:extLst>
              <a:ext uri="{28A0092B-C50C-407E-A947-70E740481C1C}">
                <a14:useLocalDpi xmlns:a14="http://schemas.microsoft.com/office/drawing/2010/main" val="0"/>
              </a:ext>
            </a:extLst>
          </a:blip>
          <a:srcRect t="18843" r="1" b="1"/>
          <a:stretch/>
        </p:blipFill>
        <p:spPr>
          <a:xfrm>
            <a:off x="-170" y="10"/>
            <a:ext cx="8450317" cy="6857990"/>
          </a:xfrm>
          <a:prstGeom prst="rect">
            <a:avLst/>
          </a:prstGeom>
        </p:spPr>
      </p:pic>
      <p:sp>
        <p:nvSpPr>
          <p:cNvPr id="2" name="Título 1">
            <a:extLst>
              <a:ext uri="{FF2B5EF4-FFF2-40B4-BE49-F238E27FC236}">
                <a16:creationId xmlns:a16="http://schemas.microsoft.com/office/drawing/2014/main" id="{8F354F78-B1C2-887B-E8FE-292004990D7D}"/>
              </a:ext>
            </a:extLst>
          </p:cNvPr>
          <p:cNvSpPr>
            <a:spLocks noGrp="1"/>
          </p:cNvSpPr>
          <p:nvPr>
            <p:ph type="title"/>
          </p:nvPr>
        </p:nvSpPr>
        <p:spPr>
          <a:xfrm>
            <a:off x="643468" y="643467"/>
            <a:ext cx="4620584" cy="4567137"/>
          </a:xfrm>
        </p:spPr>
        <p:txBody>
          <a:bodyPr vert="horz" lIns="91440" tIns="45720" rIns="91440" bIns="45720" rtlCol="0" anchor="b">
            <a:normAutofit/>
          </a:bodyPr>
          <a:lstStyle/>
          <a:p>
            <a:r>
              <a:rPr lang="en-US" kern="1200">
                <a:solidFill>
                  <a:srgbClr val="FFFFFF"/>
                </a:solidFill>
                <a:latin typeface="+mj-lt"/>
                <a:ea typeface="+mj-ea"/>
                <a:cs typeface="+mj-cs"/>
              </a:rPr>
              <a:t>¡Eso sería todo! ¡Muchas gracias!</a:t>
            </a:r>
          </a:p>
        </p:txBody>
      </p:sp>
      <p:pic>
        <p:nvPicPr>
          <p:cNvPr id="5" name="Imagen 4">
            <a:extLst>
              <a:ext uri="{FF2B5EF4-FFF2-40B4-BE49-F238E27FC236}">
                <a16:creationId xmlns:a16="http://schemas.microsoft.com/office/drawing/2014/main" id="{F65D371A-94C2-7370-E61D-9D9956581B35}"/>
              </a:ext>
            </a:extLst>
          </p:cNvPr>
          <p:cNvPicPr>
            <a:picLocks noChangeAspect="1"/>
          </p:cNvPicPr>
          <p:nvPr/>
        </p:nvPicPr>
        <p:blipFill>
          <a:blip r:embed="rId3">
            <a:extLst>
              <a:ext uri="{28A0092B-C50C-407E-A947-70E740481C1C}">
                <a14:useLocalDpi xmlns:a14="http://schemas.microsoft.com/office/drawing/2010/main" val="0"/>
              </a:ext>
            </a:extLst>
          </a:blip>
          <a:srcRect t="10015" r="-1" b="22989"/>
          <a:stretch/>
        </p:blipFill>
        <p:spPr>
          <a:xfrm>
            <a:off x="6225997" y="-2458"/>
            <a:ext cx="5962785" cy="6858000"/>
          </a:xfrm>
          <a:custGeom>
            <a:avLst/>
            <a:gdLst/>
            <a:ahLst/>
            <a:cxnLst/>
            <a:rect l="l" t="t" r="r" b="b"/>
            <a:pathLst>
              <a:path w="5962785" h="6858000">
                <a:moveTo>
                  <a:pt x="1044839" y="0"/>
                </a:moveTo>
                <a:lnTo>
                  <a:pt x="5962785" y="0"/>
                </a:lnTo>
                <a:lnTo>
                  <a:pt x="5962785" y="6858000"/>
                </a:lnTo>
                <a:lnTo>
                  <a:pt x="1469886" y="6858000"/>
                </a:lnTo>
                <a:lnTo>
                  <a:pt x="1416006" y="6823984"/>
                </a:lnTo>
                <a:cubicBezTo>
                  <a:pt x="1356767" y="6787940"/>
                  <a:pt x="1296437" y="6755500"/>
                  <a:pt x="1232473" y="6733873"/>
                </a:cubicBezTo>
                <a:cubicBezTo>
                  <a:pt x="1145250" y="6705037"/>
                  <a:pt x="1060933" y="6654575"/>
                  <a:pt x="1075471" y="6503186"/>
                </a:cubicBezTo>
                <a:cubicBezTo>
                  <a:pt x="1078378" y="6459932"/>
                  <a:pt x="1055118" y="6427493"/>
                  <a:pt x="1020229" y="6438306"/>
                </a:cubicBezTo>
                <a:cubicBezTo>
                  <a:pt x="953358" y="6459932"/>
                  <a:pt x="921375" y="6398656"/>
                  <a:pt x="883579" y="6351798"/>
                </a:cubicBezTo>
                <a:cubicBezTo>
                  <a:pt x="816707" y="6268895"/>
                  <a:pt x="752743" y="6182387"/>
                  <a:pt x="645167" y="6167969"/>
                </a:cubicBezTo>
                <a:cubicBezTo>
                  <a:pt x="665519" y="6103088"/>
                  <a:pt x="700408" y="6110298"/>
                  <a:pt x="732391" y="6124716"/>
                </a:cubicBezTo>
                <a:cubicBezTo>
                  <a:pt x="816707" y="6160761"/>
                  <a:pt x="901023" y="6200410"/>
                  <a:pt x="985339" y="6236455"/>
                </a:cubicBezTo>
                <a:cubicBezTo>
                  <a:pt x="1040581" y="6258081"/>
                  <a:pt x="1095822" y="6290522"/>
                  <a:pt x="1168509" y="6265291"/>
                </a:cubicBezTo>
                <a:cubicBezTo>
                  <a:pt x="1104545" y="6135530"/>
                  <a:pt x="996969" y="6110298"/>
                  <a:pt x="909746" y="6070649"/>
                </a:cubicBezTo>
                <a:cubicBezTo>
                  <a:pt x="802169" y="6020185"/>
                  <a:pt x="738206" y="5926470"/>
                  <a:pt x="659704" y="5818335"/>
                </a:cubicBezTo>
                <a:cubicBezTo>
                  <a:pt x="738206" y="5789500"/>
                  <a:pt x="787632" y="5868798"/>
                  <a:pt x="851597" y="5865193"/>
                </a:cubicBezTo>
                <a:cubicBezTo>
                  <a:pt x="854504" y="5854380"/>
                  <a:pt x="860319" y="5832753"/>
                  <a:pt x="860319" y="5832753"/>
                </a:cubicBezTo>
                <a:cubicBezTo>
                  <a:pt x="755650" y="5775081"/>
                  <a:pt x="709132" y="5666947"/>
                  <a:pt x="691686" y="5533581"/>
                </a:cubicBezTo>
                <a:cubicBezTo>
                  <a:pt x="685872" y="5465095"/>
                  <a:pt x="648075" y="5443468"/>
                  <a:pt x="610278" y="5411029"/>
                </a:cubicBezTo>
                <a:cubicBezTo>
                  <a:pt x="482350" y="5299289"/>
                  <a:pt x="345700" y="5198364"/>
                  <a:pt x="238123" y="5046976"/>
                </a:cubicBezTo>
                <a:cubicBezTo>
                  <a:pt x="363144" y="5064998"/>
                  <a:pt x="461997" y="5165924"/>
                  <a:pt x="592833" y="5209177"/>
                </a:cubicBezTo>
                <a:cubicBezTo>
                  <a:pt x="488165" y="5043371"/>
                  <a:pt x="351514" y="4956864"/>
                  <a:pt x="226494" y="4855939"/>
                </a:cubicBezTo>
                <a:cubicBezTo>
                  <a:pt x="168344" y="4809081"/>
                  <a:pt x="116011" y="4751408"/>
                  <a:pt x="49139" y="4726177"/>
                </a:cubicBezTo>
                <a:cubicBezTo>
                  <a:pt x="25879" y="4718968"/>
                  <a:pt x="-14825" y="4700947"/>
                  <a:pt x="5527" y="4650483"/>
                </a:cubicBezTo>
                <a:cubicBezTo>
                  <a:pt x="22972" y="4607230"/>
                  <a:pt x="54954" y="4621648"/>
                  <a:pt x="84029" y="4632460"/>
                </a:cubicBezTo>
                <a:cubicBezTo>
                  <a:pt x="153807" y="4661296"/>
                  <a:pt x="229401" y="4661296"/>
                  <a:pt x="325347" y="4661296"/>
                </a:cubicBezTo>
                <a:cubicBezTo>
                  <a:pt x="243939" y="4524326"/>
                  <a:pt x="95658" y="4567580"/>
                  <a:pt x="25879" y="4423401"/>
                </a:cubicBezTo>
                <a:cubicBezTo>
                  <a:pt x="113103" y="4398170"/>
                  <a:pt x="179975" y="4448632"/>
                  <a:pt x="249753" y="4459446"/>
                </a:cubicBezTo>
                <a:cubicBezTo>
                  <a:pt x="313718" y="4470259"/>
                  <a:pt x="328254" y="4445028"/>
                  <a:pt x="313718" y="4365729"/>
                </a:cubicBezTo>
                <a:cubicBezTo>
                  <a:pt x="290458" y="4243177"/>
                  <a:pt x="325347" y="4181900"/>
                  <a:pt x="418386" y="4214341"/>
                </a:cubicBezTo>
                <a:cubicBezTo>
                  <a:pt x="505609" y="4246781"/>
                  <a:pt x="514332" y="4199922"/>
                  <a:pt x="491072" y="4131438"/>
                </a:cubicBezTo>
                <a:cubicBezTo>
                  <a:pt x="456183" y="4030512"/>
                  <a:pt x="493979" y="3951214"/>
                  <a:pt x="520147" y="3864706"/>
                </a:cubicBezTo>
                <a:cubicBezTo>
                  <a:pt x="560851" y="3734945"/>
                  <a:pt x="543407" y="3670064"/>
                  <a:pt x="459090" y="3572743"/>
                </a:cubicBezTo>
                <a:cubicBezTo>
                  <a:pt x="409664" y="3518676"/>
                  <a:pt x="360236" y="3471818"/>
                  <a:pt x="290458" y="3424959"/>
                </a:cubicBezTo>
                <a:cubicBezTo>
                  <a:pt x="450368" y="3399728"/>
                  <a:pt x="284643" y="3313221"/>
                  <a:pt x="339884" y="3259153"/>
                </a:cubicBezTo>
                <a:cubicBezTo>
                  <a:pt x="453275" y="3237527"/>
                  <a:pt x="543407" y="3410542"/>
                  <a:pt x="697501" y="3360078"/>
                </a:cubicBezTo>
                <a:cubicBezTo>
                  <a:pt x="511425" y="3212294"/>
                  <a:pt x="302087" y="3165436"/>
                  <a:pt x="165437" y="2967190"/>
                </a:cubicBezTo>
                <a:cubicBezTo>
                  <a:pt x="197419" y="2923937"/>
                  <a:pt x="229401" y="2967190"/>
                  <a:pt x="255568" y="2949167"/>
                </a:cubicBezTo>
                <a:cubicBezTo>
                  <a:pt x="255568" y="2938354"/>
                  <a:pt x="560851" y="3006840"/>
                  <a:pt x="578296" y="2725691"/>
                </a:cubicBezTo>
                <a:cubicBezTo>
                  <a:pt x="584111" y="2725691"/>
                  <a:pt x="589926" y="2725691"/>
                  <a:pt x="595740" y="2714876"/>
                </a:cubicBezTo>
                <a:cubicBezTo>
                  <a:pt x="627722" y="2675228"/>
                  <a:pt x="598648" y="2581510"/>
                  <a:pt x="650982" y="2574301"/>
                </a:cubicBezTo>
                <a:cubicBezTo>
                  <a:pt x="709132" y="2567092"/>
                  <a:pt x="764373" y="2534653"/>
                  <a:pt x="825429" y="2552674"/>
                </a:cubicBezTo>
                <a:cubicBezTo>
                  <a:pt x="871949" y="2567092"/>
                  <a:pt x="921375" y="2585115"/>
                  <a:pt x="970802" y="2585115"/>
                </a:cubicBezTo>
                <a:cubicBezTo>
                  <a:pt x="1023136" y="2585115"/>
                  <a:pt x="1095822" y="2707668"/>
                  <a:pt x="1127805" y="2545465"/>
                </a:cubicBezTo>
                <a:cubicBezTo>
                  <a:pt x="1127805" y="2538257"/>
                  <a:pt x="1217936" y="2556280"/>
                  <a:pt x="1267362" y="2563488"/>
                </a:cubicBezTo>
                <a:cubicBezTo>
                  <a:pt x="1308067" y="2570698"/>
                  <a:pt x="1357494" y="2603137"/>
                  <a:pt x="1386568" y="2538257"/>
                </a:cubicBezTo>
                <a:cubicBezTo>
                  <a:pt x="1401105" y="2498607"/>
                  <a:pt x="1331326" y="2426518"/>
                  <a:pt x="1270270" y="2419309"/>
                </a:cubicBezTo>
                <a:cubicBezTo>
                  <a:pt x="1215029" y="2412101"/>
                  <a:pt x="1159787" y="2404892"/>
                  <a:pt x="1107453" y="2419309"/>
                </a:cubicBezTo>
                <a:cubicBezTo>
                  <a:pt x="1043489" y="2437331"/>
                  <a:pt x="1008599" y="2408495"/>
                  <a:pt x="991154" y="2343615"/>
                </a:cubicBezTo>
                <a:cubicBezTo>
                  <a:pt x="970802" y="2275131"/>
                  <a:pt x="933005" y="2239085"/>
                  <a:pt x="880671" y="2206645"/>
                </a:cubicBezTo>
                <a:cubicBezTo>
                  <a:pt x="752743" y="2127346"/>
                  <a:pt x="630630" y="2033629"/>
                  <a:pt x="491072" y="1986771"/>
                </a:cubicBezTo>
                <a:cubicBezTo>
                  <a:pt x="464905" y="1979562"/>
                  <a:pt x="432923" y="1965145"/>
                  <a:pt x="421293" y="1903868"/>
                </a:cubicBezTo>
                <a:cubicBezTo>
                  <a:pt x="799262" y="1997584"/>
                  <a:pt x="1142342" y="2239085"/>
                  <a:pt x="1531941" y="2224667"/>
                </a:cubicBezTo>
                <a:cubicBezTo>
                  <a:pt x="1427272" y="2148974"/>
                  <a:pt x="1302252" y="2145369"/>
                  <a:pt x="1188861" y="2091301"/>
                </a:cubicBezTo>
                <a:cubicBezTo>
                  <a:pt x="1270270" y="2051652"/>
                  <a:pt x="1345864" y="2094906"/>
                  <a:pt x="1421458" y="2116532"/>
                </a:cubicBezTo>
                <a:cubicBezTo>
                  <a:pt x="1485422" y="2134554"/>
                  <a:pt x="1543571" y="2138160"/>
                  <a:pt x="1549386" y="2026420"/>
                </a:cubicBezTo>
                <a:cubicBezTo>
                  <a:pt x="1549386" y="2015607"/>
                  <a:pt x="1549386" y="2008398"/>
                  <a:pt x="1549386" y="1997584"/>
                </a:cubicBezTo>
                <a:cubicBezTo>
                  <a:pt x="1526126" y="1950727"/>
                  <a:pt x="1494144" y="1929099"/>
                  <a:pt x="1453440" y="1914682"/>
                </a:cubicBezTo>
                <a:cubicBezTo>
                  <a:pt x="1430180" y="1907473"/>
                  <a:pt x="1398198" y="1893056"/>
                  <a:pt x="1398198" y="1860614"/>
                </a:cubicBezTo>
                <a:cubicBezTo>
                  <a:pt x="1401105" y="1738063"/>
                  <a:pt x="1322604" y="1702018"/>
                  <a:pt x="1247011" y="1665972"/>
                </a:cubicBezTo>
                <a:cubicBezTo>
                  <a:pt x="1287715" y="1604696"/>
                  <a:pt x="1322604" y="1647950"/>
                  <a:pt x="1354586" y="1644345"/>
                </a:cubicBezTo>
                <a:cubicBezTo>
                  <a:pt x="1374939" y="1640741"/>
                  <a:pt x="1395290" y="1637138"/>
                  <a:pt x="1395290" y="1604696"/>
                </a:cubicBezTo>
                <a:cubicBezTo>
                  <a:pt x="1395290" y="1579465"/>
                  <a:pt x="1386568" y="1547025"/>
                  <a:pt x="1366216" y="1547025"/>
                </a:cubicBezTo>
                <a:cubicBezTo>
                  <a:pt x="1238288" y="1543420"/>
                  <a:pt x="1165601" y="1370405"/>
                  <a:pt x="1031858" y="1370405"/>
                </a:cubicBezTo>
                <a:cubicBezTo>
                  <a:pt x="950450" y="1370405"/>
                  <a:pt x="1072563" y="1273083"/>
                  <a:pt x="1005692" y="1233435"/>
                </a:cubicBezTo>
                <a:cubicBezTo>
                  <a:pt x="991154" y="1222621"/>
                  <a:pt x="1046396" y="1208203"/>
                  <a:pt x="1069655" y="1211808"/>
                </a:cubicBezTo>
                <a:cubicBezTo>
                  <a:pt x="1092915" y="1215412"/>
                  <a:pt x="1113268" y="1240644"/>
                  <a:pt x="1142342" y="1222621"/>
                </a:cubicBezTo>
                <a:cubicBezTo>
                  <a:pt x="1156879" y="1157741"/>
                  <a:pt x="1119082" y="1132510"/>
                  <a:pt x="1084193" y="1114487"/>
                </a:cubicBezTo>
                <a:cubicBezTo>
                  <a:pt x="1008599" y="1071234"/>
                  <a:pt x="933005" y="1020771"/>
                  <a:pt x="848689" y="1006353"/>
                </a:cubicBezTo>
                <a:cubicBezTo>
                  <a:pt x="819615" y="1002748"/>
                  <a:pt x="802169" y="984726"/>
                  <a:pt x="805077" y="948681"/>
                </a:cubicBezTo>
                <a:cubicBezTo>
                  <a:pt x="810892" y="901822"/>
                  <a:pt x="839967" y="916240"/>
                  <a:pt x="863226" y="919844"/>
                </a:cubicBezTo>
                <a:cubicBezTo>
                  <a:pt x="877764" y="923450"/>
                  <a:pt x="892301" y="934263"/>
                  <a:pt x="906838" y="909031"/>
                </a:cubicBezTo>
                <a:cubicBezTo>
                  <a:pt x="566666" y="653113"/>
                  <a:pt x="386404" y="667532"/>
                  <a:pt x="5527" y="458471"/>
                </a:cubicBezTo>
                <a:cubicBezTo>
                  <a:pt x="89843" y="418822"/>
                  <a:pt x="150900" y="447658"/>
                  <a:pt x="209049" y="454867"/>
                </a:cubicBezTo>
                <a:cubicBezTo>
                  <a:pt x="354422" y="472890"/>
                  <a:pt x="264290" y="505329"/>
                  <a:pt x="409664" y="526956"/>
                </a:cubicBezTo>
                <a:cubicBezTo>
                  <a:pt x="479443" y="537770"/>
                  <a:pt x="543407" y="573815"/>
                  <a:pt x="621908" y="516143"/>
                </a:cubicBezTo>
                <a:cubicBezTo>
                  <a:pt x="674242" y="476494"/>
                  <a:pt x="758558" y="519747"/>
                  <a:pt x="822522" y="552188"/>
                </a:cubicBezTo>
                <a:cubicBezTo>
                  <a:pt x="874856" y="581024"/>
                  <a:pt x="927190" y="588232"/>
                  <a:pt x="996969" y="552188"/>
                </a:cubicBezTo>
                <a:cubicBezTo>
                  <a:pt x="933005" y="530562"/>
                  <a:pt x="883579" y="512539"/>
                  <a:pt x="834151" y="498120"/>
                </a:cubicBezTo>
                <a:cubicBezTo>
                  <a:pt x="793447" y="487307"/>
                  <a:pt x="770187" y="462076"/>
                  <a:pt x="773095" y="408008"/>
                </a:cubicBezTo>
                <a:cubicBezTo>
                  <a:pt x="773095" y="379172"/>
                  <a:pt x="764373" y="339523"/>
                  <a:pt x="793447" y="325106"/>
                </a:cubicBezTo>
                <a:cubicBezTo>
                  <a:pt x="816707" y="310688"/>
                  <a:pt x="848689" y="325106"/>
                  <a:pt x="860319" y="350336"/>
                </a:cubicBezTo>
                <a:cubicBezTo>
                  <a:pt x="874856" y="397195"/>
                  <a:pt x="889393" y="440449"/>
                  <a:pt x="938820" y="444054"/>
                </a:cubicBezTo>
                <a:cubicBezTo>
                  <a:pt x="1005692" y="451262"/>
                  <a:pt x="967894" y="422426"/>
                  <a:pt x="956265" y="386381"/>
                </a:cubicBezTo>
                <a:cubicBezTo>
                  <a:pt x="944635" y="346733"/>
                  <a:pt x="979525" y="335919"/>
                  <a:pt x="1002784" y="343127"/>
                </a:cubicBezTo>
                <a:cubicBezTo>
                  <a:pt x="1090008" y="375569"/>
                  <a:pt x="1180139" y="317897"/>
                  <a:pt x="1270270" y="364755"/>
                </a:cubicBezTo>
                <a:cubicBezTo>
                  <a:pt x="1247011" y="249411"/>
                  <a:pt x="1197583" y="198949"/>
                  <a:pt x="1092915" y="180926"/>
                </a:cubicBezTo>
                <a:cubicBezTo>
                  <a:pt x="1055118" y="177322"/>
                  <a:pt x="1014414" y="184530"/>
                  <a:pt x="979525" y="152090"/>
                </a:cubicBezTo>
                <a:cubicBezTo>
                  <a:pt x="959172" y="134068"/>
                  <a:pt x="938820" y="112441"/>
                  <a:pt x="953358" y="76396"/>
                </a:cubicBezTo>
                <a:cubicBezTo>
                  <a:pt x="962080" y="51165"/>
                  <a:pt x="985339" y="51165"/>
                  <a:pt x="1005692" y="58373"/>
                </a:cubicBezTo>
                <a:cubicBezTo>
                  <a:pt x="1090008" y="98023"/>
                  <a:pt x="1180139" y="108837"/>
                  <a:pt x="1267362" y="123254"/>
                </a:cubicBezTo>
                <a:cubicBezTo>
                  <a:pt x="1281900" y="126859"/>
                  <a:pt x="1296437" y="134068"/>
                  <a:pt x="1310975" y="98023"/>
                </a:cubicBezTo>
                <a:cubicBezTo>
                  <a:pt x="1260095" y="81803"/>
                  <a:pt x="1209941" y="62879"/>
                  <a:pt x="1159787" y="43505"/>
                </a:cubicBezTo>
                <a:close/>
              </a:path>
            </a:pathLst>
          </a:custGeom>
        </p:spPr>
      </p:pic>
    </p:spTree>
    <p:extLst>
      <p:ext uri="{BB962C8B-B14F-4D97-AF65-F5344CB8AC3E}">
        <p14:creationId xmlns:p14="http://schemas.microsoft.com/office/powerpoint/2010/main" val="2045947263"/>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Panorámica</PresentationFormat>
  <Slides>6</Slides>
  <Notes>0</Notes>
  <HiddenSlides>0</HiddenSlides>
  <ScaleCrop>false</ScaleCrop>
  <HeadingPairs>
    <vt:vector size="4" baseType="variant">
      <vt:variant>
        <vt:lpstr>Tema</vt:lpstr>
      </vt:variant>
      <vt:variant>
        <vt:i4>1</vt:i4>
      </vt:variant>
      <vt:variant>
        <vt:lpstr>Títulos de diapositiva</vt:lpstr>
      </vt:variant>
      <vt:variant>
        <vt:i4>6</vt:i4>
      </vt:variant>
    </vt:vector>
  </HeadingPairs>
  <TitlesOfParts>
    <vt:vector size="7" baseType="lpstr">
      <vt:lpstr>Tema de Office</vt:lpstr>
      <vt:lpstr> 5 Propósitos para año nuevo </vt:lpstr>
      <vt:lpstr>Presentación de PowerPoint</vt:lpstr>
      <vt:lpstr>Presentación de PowerPoint</vt:lpstr>
      <vt:lpstr>Presentación de PowerPoint</vt:lpstr>
      <vt:lpstr>Presentación de PowerPoint</vt:lpstr>
      <vt:lpstr>¡Eso sería todo! ¡Muchas gracias!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Propósitos para año nuevo </dc:title>
  <dc:creator>Kid2 Inei</dc:creator>
  <cp:lastModifiedBy>Kid2 Inei</cp:lastModifiedBy>
  <cp:revision>18</cp:revision>
  <dcterms:created xsi:type="dcterms:W3CDTF">2025-01-16T16:13:16Z</dcterms:created>
  <dcterms:modified xsi:type="dcterms:W3CDTF">2025-01-21T03:34:22Z</dcterms:modified>
</cp:coreProperties>
</file>