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5719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1676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5151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35597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5214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3460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1494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2343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3056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6665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6118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6360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846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4606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468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202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CBAB6-2C58-4480-8A54-DD7D759A7C27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3CC3A9-FD2B-4D0E-B3C2-802C31D3CC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2614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ómo ser futbolista profesional - agentes fifa">
            <a:extLst>
              <a:ext uri="{FF2B5EF4-FFF2-40B4-BE49-F238E27FC236}">
                <a16:creationId xmlns:a16="http://schemas.microsoft.com/office/drawing/2014/main" id="{9E2B5439-5B28-20F4-4E23-C7474E023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1203" y="698862"/>
            <a:ext cx="6517203" cy="489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5ADC406-514A-494D-A40E-C7C507A2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5839" y="0"/>
            <a:ext cx="5140881" cy="2059626"/>
          </a:xfrm>
        </p:spPr>
        <p:txBody>
          <a:bodyPr/>
          <a:lstStyle/>
          <a:p>
            <a:r>
              <a:rPr lang="es-MX" dirty="0"/>
              <a:t>1.</a:t>
            </a:r>
            <a:r>
              <a:rPr lang="es-MX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  <a:reflection blurRad="6350" stA="60000" endA="900" endPos="60000" dist="60007" dir="5400000" sy="-100000" algn="bl" rotWithShape="0"/>
                </a:effectLst>
              </a:rPr>
              <a:t>Ser futbolista</a:t>
            </a:r>
            <a:endParaRPr lang="es-MX" dirty="0"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  <a:reflection blurRad="6350" stA="60000" endA="900" endPos="60000" dist="60007" dir="5400000" sy="-100000" algn="bl" rotWithShape="0"/>
              </a:effectLst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08BECCE-5256-46E5-3911-311218548B60}"/>
              </a:ext>
            </a:extLst>
          </p:cNvPr>
          <p:cNvSpPr txBox="1"/>
          <p:nvPr/>
        </p:nvSpPr>
        <p:spPr>
          <a:xfrm>
            <a:off x="5913120" y="2934789"/>
            <a:ext cx="404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Ser futbolista en un sueño de casi todo el mundo lo cual a mi me gusta este deporte por que soy medio  bueno en esto.</a:t>
            </a:r>
          </a:p>
        </p:txBody>
      </p:sp>
    </p:spTree>
    <p:extLst>
      <p:ext uri="{BB962C8B-B14F-4D97-AF65-F5344CB8AC3E}">
        <p14:creationId xmlns:p14="http://schemas.microsoft.com/office/powerpoint/2010/main" val="3887592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B30FBD-D013-5E46-57F0-622BE4461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6994" y="-293234"/>
            <a:ext cx="6209210" cy="2278788"/>
          </a:xfrm>
        </p:spPr>
        <p:txBody>
          <a:bodyPr>
            <a:normAutofit/>
          </a:bodyPr>
          <a:lstStyle/>
          <a:p>
            <a:r>
              <a:rPr lang="es-MX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1.</a:t>
            </a:r>
            <a:r>
              <a:rPr lang="es-MX" sz="4800" dirty="0">
                <a:ln w="0"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Ser bueno en todo</a:t>
            </a:r>
          </a:p>
        </p:txBody>
      </p:sp>
      <p:pic>
        <p:nvPicPr>
          <p:cNvPr id="2050" name="Picture 2" descr="Pin page">
            <a:extLst>
              <a:ext uri="{FF2B5EF4-FFF2-40B4-BE49-F238E27FC236}">
                <a16:creationId xmlns:a16="http://schemas.microsoft.com/office/drawing/2014/main" id="{5B975A9B-4442-60B3-4634-BA47A5DAFA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570" y="1370103"/>
            <a:ext cx="3355569" cy="380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64C2AE0-0D60-7DAC-5E25-50A91A5459B6}"/>
              </a:ext>
            </a:extLst>
          </p:cNvPr>
          <p:cNvSpPr txBox="1"/>
          <p:nvPr/>
        </p:nvSpPr>
        <p:spPr>
          <a:xfrm>
            <a:off x="6096000" y="2412274"/>
            <a:ext cx="52164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Ser bueno en todo significa que eres una persona con muchos valores adentro tuyo por ejemplo: ser bueno en la escuela, en los deportes, ayudando etc.</a:t>
            </a:r>
          </a:p>
        </p:txBody>
      </p:sp>
    </p:spTree>
    <p:extLst>
      <p:ext uri="{BB962C8B-B14F-4D97-AF65-F5344CB8AC3E}">
        <p14:creationId xmlns:p14="http://schemas.microsoft.com/office/powerpoint/2010/main" val="363782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B71C2F-05BE-E71B-4BC8-E19F233D2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977" y="852953"/>
            <a:ext cx="4542800" cy="1620282"/>
          </a:xfrm>
        </p:spPr>
        <p:txBody>
          <a:bodyPr/>
          <a:lstStyle/>
          <a:p>
            <a:r>
              <a:rPr lang="es-MX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0070C0"/>
                </a:solidFill>
              </a:rPr>
              <a:t>1.Ser bueno en los videojuegos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3B3BF6-E0B0-F09C-DBEF-E7290F2F7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93977" y="2751908"/>
            <a:ext cx="5152400" cy="2647406"/>
          </a:xfrm>
        </p:spPr>
        <p:txBody>
          <a:bodyPr/>
          <a:lstStyle/>
          <a:p>
            <a:r>
              <a:rPr lang="es-MX" dirty="0"/>
              <a:t>Ser bueno en los video juegos es jugar bien los juegos como </a:t>
            </a:r>
            <a:r>
              <a:rPr lang="es-MX" dirty="0" err="1"/>
              <a:t>minecraft</a:t>
            </a:r>
            <a:r>
              <a:rPr lang="es-MX" dirty="0"/>
              <a:t>, </a:t>
            </a:r>
            <a:r>
              <a:rPr lang="es-MX" dirty="0" err="1"/>
              <a:t>blood</a:t>
            </a:r>
            <a:r>
              <a:rPr lang="es-MX" dirty="0"/>
              <a:t> strike, fc24 </a:t>
            </a:r>
            <a:r>
              <a:rPr lang="es-MX" dirty="0" err="1"/>
              <a:t>etc</a:t>
            </a:r>
            <a:endParaRPr lang="es-MX" dirty="0"/>
          </a:p>
        </p:txBody>
      </p:sp>
      <p:sp>
        <p:nvSpPr>
          <p:cNvPr id="4" name="AutoShape 2" descr="JUEGOS NIÑOS 2021 | Los siete videojuegos que más preocupan a los padres,  como Fornite, Minecraft o Among Us">
            <a:extLst>
              <a:ext uri="{FF2B5EF4-FFF2-40B4-BE49-F238E27FC236}">
                <a16:creationId xmlns:a16="http://schemas.microsoft.com/office/drawing/2014/main" id="{3E7E51E0-656C-BFC5-7701-39D6AE58F2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JUEGOS NIÑOS 2021 | Los siete videojuegos que más preocupan a los padres,  como Fornite, Minecraft o Among Us">
            <a:extLst>
              <a:ext uri="{FF2B5EF4-FFF2-40B4-BE49-F238E27FC236}">
                <a16:creationId xmlns:a16="http://schemas.microsoft.com/office/drawing/2014/main" id="{560F00EA-B659-1218-FDBD-370EE65D10B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5999" y="3428999"/>
            <a:ext cx="768531" cy="768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JUEGOS NIÑOS 2021 | Los siete videojuegos que más preocupan a los padres,  como Fornite, Minecraft o Among Us">
            <a:extLst>
              <a:ext uri="{FF2B5EF4-FFF2-40B4-BE49-F238E27FC236}">
                <a16:creationId xmlns:a16="http://schemas.microsoft.com/office/drawing/2014/main" id="{A9A0D20F-2B8B-EB02-E85D-BCDCFFA2A5D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399" y="3581399"/>
            <a:ext cx="768531" cy="768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080" name="Picture 8" descr="Evolución de los Juegos Interactivos: De los Tableros a la Realidad Virtual  | Tiendas Virtuales en México Profesionales.">
            <a:extLst>
              <a:ext uri="{FF2B5EF4-FFF2-40B4-BE49-F238E27FC236}">
                <a16:creationId xmlns:a16="http://schemas.microsoft.com/office/drawing/2014/main" id="{DD3AD6B7-0814-7A85-7571-312B91F33A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956" y="2046990"/>
            <a:ext cx="4913810" cy="276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8626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17</TotalTime>
  <Words>92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1.Ser futbolista</vt:lpstr>
      <vt:lpstr>1.Ser bueno en todo</vt:lpstr>
      <vt:lpstr>1.Ser bueno en los videojuegos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 ANGEL DAGNINO</dc:creator>
  <cp:lastModifiedBy>JOSE ANGEL DAGNINO</cp:lastModifiedBy>
  <cp:revision>2</cp:revision>
  <dcterms:created xsi:type="dcterms:W3CDTF">2025-01-16T16:26:37Z</dcterms:created>
  <dcterms:modified xsi:type="dcterms:W3CDTF">2025-01-16T16:43:55Z</dcterms:modified>
</cp:coreProperties>
</file>