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A72C2-12D8-0525-0F02-4123795479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2F1A00-7377-C9AF-ECC2-B14174599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74A59-A60C-D912-48A6-59D6D540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3E37C-8C7E-AB4E-F6EF-9F765FF6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646A4-273F-35C5-349F-2FAB55C12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7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FFC83-4D2C-6715-89D3-2F1D8549F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C98FE0-0935-F862-921C-A49F70398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324CF-DACA-668A-6042-B169CC6B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CD57C-2091-8F67-0E1C-ED51E1ECC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EB758-1165-F802-9008-A6738461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2B793C-BBB2-01B6-84BE-B3FAD0D14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E2FC1-95DF-F5E6-0102-A85EFC0AE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563D-5158-2086-11F8-297A0AFEF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EEDF5-9B9F-F892-653E-C789A5E27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6355E-B00B-F75B-DDFC-F6B762DF3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8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6EF58-245F-ECD7-88A5-3F6948261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1D6A2-DC4A-3D83-C182-DC817E2DD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4A5D0-CF57-2336-8F51-DB6153BC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B50F4-4A7F-A20A-9255-99D7920BD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27706-8D8D-912D-57BE-E766E306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9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E04B6-0F52-6435-2CC7-09CEB2182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E4659-9156-C8B4-A517-7F9EE9780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18511-6874-2293-D9B6-89F8AF94E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8BA68-BCDB-B864-F0FA-11FFFD3F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2E863-1BEA-F8D4-6762-BA20ABD2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6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C4FD0-FA7D-F651-1339-4D0ACE29B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5E25E-6633-21B8-96E8-E26F616E1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96441-F574-2FDB-EB7A-971D97DD3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8FBA3-DF07-0C6E-0FD2-8A1DE0E67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D957A-928C-D510-E762-0C5B155EB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3CFAF-2632-E658-6D97-D843964AC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59ECE-520F-15BD-D45D-7E3E1F0B2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55DC9-332F-A29F-0AD7-035712371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0CB9E-BCCA-A7F8-081A-30560A16B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5A42F-A5BA-F536-A37E-448CB58FF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420E96-B2A3-AAE8-2102-A5D7FFAF1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41E680-07E1-72FB-FD7A-DF14FF154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A3F119-3490-2F40-CE2F-067310AA9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7C54D9-89DA-AC19-C973-A49CB4C6B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7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95D19-C74E-09DF-945A-CB4B1E1F8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A10C66-0E22-832E-D74E-1F7DF6124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0DEAED-9E09-5DDE-990F-878D189F3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B23C8A-B4FA-EA7B-AE43-AD336D8A1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5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DDC5FE-4E9F-AD42-BCE7-7119DCD6E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C01ADA-5108-579F-7A1C-1BC4FD7B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4AA09-F16C-6031-DDF7-C748A1FAB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3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812F7-A141-08F7-FBED-388F0025C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2C0B0-7CDC-34AE-1E49-A5D21BE3D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3464A-DC7A-992A-83EE-B29B35177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3A03D-D8F6-8748-EE18-14D308512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F397C-14CE-EC3B-7F2E-1D6A44E49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F38D7-0765-CD58-D947-9F633A407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DDB0-C2FD-9283-4E38-92A07D196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AF5894-20C0-ECE2-F84E-BDBDE408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D3703-12E2-87B8-42E0-6505D3C7F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59550-32BC-1EDC-61B4-0617DC8E2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31414-30C9-FDBB-DDFF-7A5DB0D6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1D9D0-5C38-F721-9DE5-70B19574B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56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7D2DB4-6A86-3332-64AB-E6BC175A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60774-0847-554D-0824-4A4A4716F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3099D-9C66-0F1B-CE9D-6484DD86D9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F9E3B2-49D9-7B48-8FAA-D526E1CCA31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025D5-B78F-4BCF-33EE-40CB61A086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32D27-40FD-BC1C-74DE-5A292F5E9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285FF2-FC58-3E4B-B6CE-AFE4CC5FC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1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9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9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CC4D17-DACE-658D-A2CB-1C8D88057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56" r="12272" b="-1"/>
          <a:stretch/>
        </p:blipFill>
        <p:spPr>
          <a:xfrm>
            <a:off x="2522358" y="10"/>
            <a:ext cx="9669642" cy="685799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93BC4F-E592-C124-9073-3C3EDD353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228" y="743447"/>
            <a:ext cx="3973385" cy="369202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/>
              <a:t>3  Propósitos de año nuevo  </a:t>
            </a:r>
          </a:p>
        </p:txBody>
      </p:sp>
    </p:spTree>
    <p:extLst>
      <p:ext uri="{BB962C8B-B14F-4D97-AF65-F5344CB8AC3E}">
        <p14:creationId xmlns:p14="http://schemas.microsoft.com/office/powerpoint/2010/main" val="101008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F09FEA9C-6830-A51C-D080-E0922F1A2E9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9" r="15279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664F03-D837-49BC-3EA1-4E9A9F72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Sacar buenas calificaciones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6AE7F-57C0-B44B-07C7-17A8FF3EA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Me gustaría sacar buenas calificaciones que estén arriba de nueve, siento que es una muy buena calificación y estaría muy satisfecho, aunque un diez siempre viene de maravilla.</a:t>
            </a:r>
          </a:p>
        </p:txBody>
      </p:sp>
    </p:spTree>
    <p:extLst>
      <p:ext uri="{BB962C8B-B14F-4D97-AF65-F5344CB8AC3E}">
        <p14:creationId xmlns:p14="http://schemas.microsoft.com/office/powerpoint/2010/main" val="73636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3959219F-20C7-0DEB-CB74-7E7172CC8BC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1" r="10206" b="-1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A841F-5A21-830E-5AFA-FCDA6852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Traer siempre la tarea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B3499-0BCD-EEDD-BEC5-057C38C86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Si traigo tareas, pero a veces se me olvidan y a la hora que la ocupo la hago a la carrera o definitivamente no la traigo, así que me gustaría comenzar esa disciplina y cumplir este propósito. </a:t>
            </a:r>
          </a:p>
        </p:txBody>
      </p:sp>
    </p:spTree>
    <p:extLst>
      <p:ext uri="{BB962C8B-B14F-4D97-AF65-F5344CB8AC3E}">
        <p14:creationId xmlns:p14="http://schemas.microsoft.com/office/powerpoint/2010/main" val="1841159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6FCB-E864-31FC-3945-D64E9D47F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/>
              <a:t>Disfrutar este año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6A819-B0C2-62C8-6ED2-579CA0902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333297"/>
            <a:ext cx="4619621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Quiero disfrutar este año con amigos, familia, pasándomela  bien y haciendo lo que me gusta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2C5B345E-D3AF-18DE-0E51-FDA5BDBAF6A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54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66869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3  Propósitos de año nuevo  </vt:lpstr>
      <vt:lpstr>Sacar buenas calificaciones</vt:lpstr>
      <vt:lpstr>Traer siempre la tarea </vt:lpstr>
      <vt:lpstr>Disfrutar este año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 Propósitos de año nuevo  </dc:title>
  <dc:creator>Kid2 Inei</dc:creator>
  <cp:lastModifiedBy>Kid2 Inei</cp:lastModifiedBy>
  <cp:revision>1</cp:revision>
  <dcterms:created xsi:type="dcterms:W3CDTF">2025-01-16T16:02:53Z</dcterms:created>
  <dcterms:modified xsi:type="dcterms:W3CDTF">2025-01-16T16:29:54Z</dcterms:modified>
</cp:coreProperties>
</file>