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6" r:id="rId5"/>
    <p:sldId id="258" r:id="rId6"/>
    <p:sldId id="259" r:id="rId7"/>
    <p:sldId id="25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2" name="Group 150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081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084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085" name="Group 13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086" name="Oval 14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7" name="Oval 15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8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08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090" name="Freeform 1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1" name="Freeform 19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093" name="Freeform 2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" name="Freeform 22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096" name="Freeform 2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" name="Freeform 25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099" name="Freeform 2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0" name="Freeform 28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102" name="Freeform 3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" name="Freeform 31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105" name="Freeform 3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6" name="Freeform 34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0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108" name="Freeform 3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" name="Freeform 37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1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111" name="Freeform 3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" name="Freeform 40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114" name="Freeform 4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" name="Freeform 43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1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117" name="Freeform 4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Freeform 46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120" name="Freeform 4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" name="Freeform 49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2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123" name="Freeform 5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" name="Freeform 52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126" name="Freeform 5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" name="Freeform 55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129" name="Freeform 5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0" name="Freeform 58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132" name="Freeform 6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3" name="Freeform 61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4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135" name="Freeform 6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6" name="Freeform 64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138" name="Freeform 6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9" name="Freeform 67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141" name="Freeform 6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2" name="Freeform 70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144" name="Freeform 7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5" name="Freeform 73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147" name="Freeform 7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8" name="Freeform 76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4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150" name="Freeform 7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1" name="Freeform 79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52" name="Freeform 80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3" name="Freeform 81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5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155" name="Freeform 8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6" name="Freeform 84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57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158" name="Freeform 8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9" name="Freeform 87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60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161" name="Freeform 8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2" name="Freeform 90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6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164" name="Freeform 9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5" name="Freeform 93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6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167" name="Freeform 9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8" name="Freeform 96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69" name="Group 97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170" name="Freeform 9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1" name="Freeform 99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2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173" name="Freeform 10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4" name="Freeform 102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176" name="Freeform 10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7" name="Freeform 105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7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179" name="Freeform 10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" name="Freeform 108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1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182" name="Freeform 11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3" name="Freeform 111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84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185" name="Freeform 11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6" name="Freeform 114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187" name="Group 115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188" name="Group 116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189" name="Arc 117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0" name="Arc 118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1" name="Arc 119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2" name="Arc 120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3" name="Arc 121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4" name="Arc 122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5" name="Freeform 123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6" name="Freeform 124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97" name="Group 125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198" name="Freeform 126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Arc 127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Arc 128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Arc 129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Arc 130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Arc 131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3219" name="Rectangle 14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20" name="Rectangle 14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21" name="Rectangle 14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DA22B6-EDCD-488B-B610-6EAED881F61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A307-7A92-470E-89EA-D9D33BA80A1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99CCA-EBE3-4A03-A139-D0DEE01550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04A6-78CF-485E-8458-676E9A6AE9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4690-4D78-4AB6-8F5F-0137EA1927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8E322-221E-4090-AFB0-8FBEC33532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B77CA-01B0-42EB-B7A4-6E41316AB7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DE07-15C5-4439-B20A-66DD870BAC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3953-BD61-49C1-8DF4-3C12CD7A8A0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11F5-8E79-4A60-A70E-56DADD82E1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9E8D-FC6B-49FB-9236-AB37CE9CF62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5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5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6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8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8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8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9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9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9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0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0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0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1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1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2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2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4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4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5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5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90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191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A153AF1-3405-4D18-9ABC-7084610D9E6E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AD515-84FF-578A-C96F-2B431DBB7D9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Mis propicitos de año nuevo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FE6BD-6352-027D-A943-A754CF45295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6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DD1BD-9AE1-6193-65A1-5C5FFB15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 wrap="square" anchor="ctr">
            <a:normAutofit/>
          </a:bodyPr>
          <a:lstStyle/>
          <a:p>
            <a:r>
              <a:rPr lang="es-MX" dirty="0"/>
              <a:t>Ser mejor estudiante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F28D63-5640-9745-6DCB-5A5487E5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72" r="20721" b="-2"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</p:spPr>
      </p:pic>
      <p:pic>
        <p:nvPicPr>
          <p:cNvPr id="2058" name="Picture 10" descr="Cómo ser un buen estudiante según Harvard - tuproyectodevida.pe - USAT">
            <a:extLst>
              <a:ext uri="{FF2B5EF4-FFF2-40B4-BE49-F238E27FC236}">
                <a16:creationId xmlns:a16="http://schemas.microsoft.com/office/drawing/2014/main" id="{00DB6124-3CEC-5FF0-F34A-3792D9E760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81200"/>
            <a:ext cx="410026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25F62-C099-5A18-C8C9-7A21D707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Sacar mejores notas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187E6F-7F65-750F-3C5C-1C9DEB714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557880" y="-1629850"/>
            <a:ext cx="4351436" cy="1152861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3074" name="Picture 2" descr="10 útiles consejos para superar los exámenes | El Blog de Educación y TIC">
            <a:extLst>
              <a:ext uri="{FF2B5EF4-FFF2-40B4-BE49-F238E27FC236}">
                <a16:creationId xmlns:a16="http://schemas.microsoft.com/office/drawing/2014/main" id="{E8E8930A-8053-E66F-76F2-D78B439DE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49" y="1435101"/>
            <a:ext cx="5676795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 ideas de Mis Pines guardados | cabello rizado largo, pelo rizado mujer,  calificaciones escolares">
            <a:extLst>
              <a:ext uri="{FF2B5EF4-FFF2-40B4-BE49-F238E27FC236}">
                <a16:creationId xmlns:a16="http://schemas.microsoft.com/office/drawing/2014/main" id="{48A916A5-460B-2BF6-51BA-9127F01B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35101"/>
            <a:ext cx="3251521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FE887-DD7C-74A3-F5A3-4A38752D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lasassy Caps" panose="020F0502020204030204" pitchFamily="2" charset="0"/>
              </a:rPr>
              <a:t>Ser mejor persona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8E6958-9526-80AA-81BA-2A0DC254E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2306"/>
            <a:ext cx="6556017" cy="49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 Theme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ffice Them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Office Theme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2958f784-0ef9-4616-b22d-512a8cad1f0d">false</MarketSpecific>
    <ApprovalStatus xmlns="2958f784-0ef9-4616-b22d-512a8cad1f0d">InProgress</ApprovalStatus>
    <LocComments xmlns="2958f784-0ef9-4616-b22d-512a8cad1f0d" xsi:nil="true"/>
    <DirectSourceMarket xmlns="2958f784-0ef9-4616-b22d-512a8cad1f0d">english</DirectSourceMarket>
    <ThumbnailAssetId xmlns="2958f784-0ef9-4616-b22d-512a8cad1f0d" xsi:nil="true"/>
    <PrimaryImageGen xmlns="2958f784-0ef9-4616-b22d-512a8cad1f0d">true</PrimaryImageGen>
    <LegacyData xmlns="2958f784-0ef9-4616-b22d-512a8cad1f0d" xsi:nil="true"/>
    <TPFriendlyName xmlns="2958f784-0ef9-4616-b22d-512a8cad1f0d" xsi:nil="true"/>
    <NumericId xmlns="2958f784-0ef9-4616-b22d-512a8cad1f0d" xsi:nil="true"/>
    <LocRecommendedHandoff xmlns="2958f784-0ef9-4616-b22d-512a8cad1f0d" xsi:nil="true"/>
    <BlockPublish xmlns="2958f784-0ef9-4616-b22d-512a8cad1f0d">false</BlockPublish>
    <BusinessGroup xmlns="2958f784-0ef9-4616-b22d-512a8cad1f0d" xsi:nil="true"/>
    <OpenTemplate xmlns="2958f784-0ef9-4616-b22d-512a8cad1f0d">true</OpenTemplate>
    <SourceTitle xmlns="2958f784-0ef9-4616-b22d-512a8cad1f0d">Fireworks design template</SourceTitle>
    <APEditor xmlns="2958f784-0ef9-4616-b22d-512a8cad1f0d">
      <UserInfo>
        <DisplayName/>
        <AccountId xsi:nil="true"/>
        <AccountType/>
      </UserInfo>
    </APEditor>
    <UALocComments xmlns="2958f784-0ef9-4616-b22d-512a8cad1f0d">2007 Template UpLeveling Do Not HandOff</UALocComments>
    <IntlLangReviewDate xmlns="2958f784-0ef9-4616-b22d-512a8cad1f0d" xsi:nil="true"/>
    <PublishStatusLookup xmlns="2958f784-0ef9-4616-b22d-512a8cad1f0d">
      <Value>657744</Value>
      <Value>657755</Value>
    </PublishStatusLookup>
    <ParentAssetId xmlns="2958f784-0ef9-4616-b22d-512a8cad1f0d" xsi:nil="true"/>
    <FeatureTagsTaxHTField0 xmlns="2958f784-0ef9-4616-b22d-512a8cad1f0d">
      <Terms xmlns="http://schemas.microsoft.com/office/infopath/2007/PartnerControls"/>
    </FeatureTagsTaxHTField0>
    <MachineTranslated xmlns="2958f784-0ef9-4616-b22d-512a8cad1f0d">false</MachineTranslated>
    <Providers xmlns="2958f784-0ef9-4616-b22d-512a8cad1f0d" xsi:nil="true"/>
    <OriginalSourceMarket xmlns="2958f784-0ef9-4616-b22d-512a8cad1f0d">english</OriginalSourceMarket>
    <APDescription xmlns="2958f784-0ef9-4616-b22d-512a8cad1f0d" xsi:nil="true"/>
    <ContentItem xmlns="2958f784-0ef9-4616-b22d-512a8cad1f0d" xsi:nil="true"/>
    <ClipArtFilename xmlns="2958f784-0ef9-4616-b22d-512a8cad1f0d" xsi:nil="true"/>
    <TPInstallLocation xmlns="2958f784-0ef9-4616-b22d-512a8cad1f0d" xsi:nil="true"/>
    <TimesCloned xmlns="2958f784-0ef9-4616-b22d-512a8cad1f0d" xsi:nil="true"/>
    <PublishTargets xmlns="2958f784-0ef9-4616-b22d-512a8cad1f0d">OfficeOnline,OfficeOnlineVNext</PublishTargets>
    <AcquiredFrom xmlns="2958f784-0ef9-4616-b22d-512a8cad1f0d">Internal MS</AcquiredFrom>
    <AssetStart xmlns="2958f784-0ef9-4616-b22d-512a8cad1f0d">2012-01-17T18:25:00+00:00</AssetStart>
    <FriendlyTitle xmlns="2958f784-0ef9-4616-b22d-512a8cad1f0d" xsi:nil="true"/>
    <Provider xmlns="2958f784-0ef9-4616-b22d-512a8cad1f0d" xsi:nil="true"/>
    <LastHandOff xmlns="2958f784-0ef9-4616-b22d-512a8cad1f0d" xsi:nil="true"/>
    <Manager xmlns="2958f784-0ef9-4616-b22d-512a8cad1f0d" xsi:nil="true"/>
    <UALocRecommendation xmlns="2958f784-0ef9-4616-b22d-512a8cad1f0d">Localize</UALocRecommendation>
    <ArtSampleDocs xmlns="2958f784-0ef9-4616-b22d-512a8cad1f0d" xsi:nil="true"/>
    <UACurrentWords xmlns="2958f784-0ef9-4616-b22d-512a8cad1f0d" xsi:nil="true"/>
    <TPClientViewer xmlns="2958f784-0ef9-4616-b22d-512a8cad1f0d" xsi:nil="true"/>
    <TemplateStatus xmlns="2958f784-0ef9-4616-b22d-512a8cad1f0d">Complete</TemplateStatus>
    <ShowIn xmlns="2958f784-0ef9-4616-b22d-512a8cad1f0d">Show everywhere</ShowIn>
    <CSXHash xmlns="2958f784-0ef9-4616-b22d-512a8cad1f0d" xsi:nil="true"/>
    <Downloads xmlns="2958f784-0ef9-4616-b22d-512a8cad1f0d">0</Downloads>
    <VoteCount xmlns="2958f784-0ef9-4616-b22d-512a8cad1f0d" xsi:nil="true"/>
    <OOCacheId xmlns="2958f784-0ef9-4616-b22d-512a8cad1f0d" xsi:nil="true"/>
    <IsDeleted xmlns="2958f784-0ef9-4616-b22d-512a8cad1f0d">false</IsDeleted>
    <InternalTagsTaxHTField0 xmlns="2958f784-0ef9-4616-b22d-512a8cad1f0d">
      <Terms xmlns="http://schemas.microsoft.com/office/infopath/2007/PartnerControls"/>
    </InternalTagsTaxHTField0>
    <UANotes xmlns="2958f784-0ef9-4616-b22d-512a8cad1f0d">2003 to 2007 conversion</UANotes>
    <AssetExpire xmlns="2958f784-0ef9-4616-b22d-512a8cad1f0d">2035-01-01T08:00:00+00:00</AssetExpire>
    <CSXSubmissionMarket xmlns="2958f784-0ef9-4616-b22d-512a8cad1f0d" xsi:nil="true"/>
    <DSATActionTaken xmlns="2958f784-0ef9-4616-b22d-512a8cad1f0d" xsi:nil="true"/>
    <SubmitterId xmlns="2958f784-0ef9-4616-b22d-512a8cad1f0d" xsi:nil="true"/>
    <EditorialTags xmlns="2958f784-0ef9-4616-b22d-512a8cad1f0d" xsi:nil="true"/>
    <TPExecutable xmlns="2958f784-0ef9-4616-b22d-512a8cad1f0d" xsi:nil="true"/>
    <CSXSubmissionDate xmlns="2958f784-0ef9-4616-b22d-512a8cad1f0d" xsi:nil="true"/>
    <CSXUpdate xmlns="2958f784-0ef9-4616-b22d-512a8cad1f0d">false</CSXUpdate>
    <AssetType xmlns="2958f784-0ef9-4616-b22d-512a8cad1f0d">TP</AssetType>
    <ApprovalLog xmlns="2958f784-0ef9-4616-b22d-512a8cad1f0d" xsi:nil="true"/>
    <BugNumber xmlns="2958f784-0ef9-4616-b22d-512a8cad1f0d" xsi:nil="true"/>
    <OriginAsset xmlns="2958f784-0ef9-4616-b22d-512a8cad1f0d" xsi:nil="true"/>
    <TPComponent xmlns="2958f784-0ef9-4616-b22d-512a8cad1f0d" xsi:nil="true"/>
    <Milestone xmlns="2958f784-0ef9-4616-b22d-512a8cad1f0d" xsi:nil="true"/>
    <RecommendationsModifier xmlns="2958f784-0ef9-4616-b22d-512a8cad1f0d" xsi:nil="true"/>
    <Description0 xmlns="fb5acd76-e9f3-4601-9d69-91f53ab96ae6" xsi:nil="true"/>
    <Component xmlns="fb5acd76-e9f3-4601-9d69-91f53ab96ae6" xsi:nil="true"/>
    <AssetId xmlns="2958f784-0ef9-4616-b22d-512a8cad1f0d">TP102817140</AssetId>
    <PolicheckWords xmlns="2958f784-0ef9-4616-b22d-512a8cad1f0d" xsi:nil="true"/>
    <TPLaunchHelpLink xmlns="2958f784-0ef9-4616-b22d-512a8cad1f0d" xsi:nil="true"/>
    <IntlLocPriority xmlns="2958f784-0ef9-4616-b22d-512a8cad1f0d" xsi:nil="true"/>
    <TPApplication xmlns="2958f784-0ef9-4616-b22d-512a8cad1f0d" xsi:nil="true"/>
    <IntlLangReviewer xmlns="2958f784-0ef9-4616-b22d-512a8cad1f0d" xsi:nil="true"/>
    <HandoffToMSDN xmlns="2958f784-0ef9-4616-b22d-512a8cad1f0d" xsi:nil="true"/>
    <PlannedPubDate xmlns="2958f784-0ef9-4616-b22d-512a8cad1f0d" xsi:nil="true"/>
    <CrawlForDependencies xmlns="2958f784-0ef9-4616-b22d-512a8cad1f0d">false</CrawlForDependencies>
    <LocLastLocAttemptVersionLookup xmlns="2958f784-0ef9-4616-b22d-512a8cad1f0d">790701</LocLastLocAttemptVersionLookup>
    <TrustLevel xmlns="2958f784-0ef9-4616-b22d-512a8cad1f0d">1 Microsoft Managed Content</TrustLevel>
    <CampaignTagsTaxHTField0 xmlns="2958f784-0ef9-4616-b22d-512a8cad1f0d">
      <Terms xmlns="http://schemas.microsoft.com/office/infopath/2007/PartnerControls"/>
    </CampaignTagsTaxHTField0>
    <TPNamespace xmlns="2958f784-0ef9-4616-b22d-512a8cad1f0d" xsi:nil="true"/>
    <TaxCatchAll xmlns="2958f784-0ef9-4616-b22d-512a8cad1f0d"/>
    <IsSearchable xmlns="2958f784-0ef9-4616-b22d-512a8cad1f0d">true</IsSearchable>
    <TemplateTemplateType xmlns="2958f784-0ef9-4616-b22d-512a8cad1f0d">PowerPoint 12 Default</TemplateTemplateType>
    <Markets xmlns="2958f784-0ef9-4616-b22d-512a8cad1f0d"/>
    <IntlLangReview xmlns="2958f784-0ef9-4616-b22d-512a8cad1f0d">false</IntlLangReview>
    <UAProjectedTotalWords xmlns="2958f784-0ef9-4616-b22d-512a8cad1f0d" xsi:nil="true"/>
    <OutputCachingOn xmlns="2958f784-0ef9-4616-b22d-512a8cad1f0d">false</OutputCachingOn>
    <AverageRating xmlns="2958f784-0ef9-4616-b22d-512a8cad1f0d" xsi:nil="true"/>
    <APAuthor xmlns="2958f784-0ef9-4616-b22d-512a8cad1f0d">
      <UserInfo>
        <DisplayName/>
        <AccountId>1928</AccountId>
        <AccountType/>
      </UserInfo>
    </APAuthor>
    <TPCommandLine xmlns="2958f784-0ef9-4616-b22d-512a8cad1f0d" xsi:nil="true"/>
    <LocManualTestRequired xmlns="2958f784-0ef9-4616-b22d-512a8cad1f0d">false</LocManualTestRequired>
    <TPAppVersion xmlns="2958f784-0ef9-4616-b22d-512a8cad1f0d" xsi:nil="true"/>
    <EditorialStatus xmlns="2958f784-0ef9-4616-b22d-512a8cad1f0d" xsi:nil="true"/>
    <LastModifiedDateTime xmlns="2958f784-0ef9-4616-b22d-512a8cad1f0d" xsi:nil="true"/>
    <TPLaunchHelpLinkType xmlns="2958f784-0ef9-4616-b22d-512a8cad1f0d">Template</TPLaunchHelpLinkType>
    <OriginalRelease xmlns="2958f784-0ef9-4616-b22d-512a8cad1f0d">14</OriginalRelease>
    <ScenarioTagsTaxHTField0 xmlns="2958f784-0ef9-4616-b22d-512a8cad1f0d">
      <Terms xmlns="http://schemas.microsoft.com/office/infopath/2007/PartnerControls"/>
    </ScenarioTagsTaxHTField0>
    <LocalizationTagsTaxHTField0 xmlns="2958f784-0ef9-4616-b22d-512a8cad1f0d">
      <Terms xmlns="http://schemas.microsoft.com/office/infopath/2007/PartnerControls"/>
    </LocalizationTagsTaxHTField0>
    <LocMarketGroupTiers2 xmlns="2958f784-0ef9-4616-b22d-512a8cad1f0d" xsi:nil="true"/>
  </documentManagement>
</p:properties>
</file>

<file path=customXml/itemProps1.xml><?xml version="1.0" encoding="utf-8"?>
<ds:datastoreItem xmlns:ds="http://schemas.openxmlformats.org/officeDocument/2006/customXml" ds:itemID="{59804B34-ADAD-4507-937F-32B8F387D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FCC13-7B8B-438E-8EF6-F57549295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0DEFE-42FD-49B4-9AD9-CFE099FD378E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fuegos artificiales</Template>
  <TotalTime>24</TotalTime>
  <Words>14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ADLaM Display</vt:lpstr>
      <vt:lpstr>Alasassy Caps</vt:lpstr>
      <vt:lpstr>Arial Black</vt:lpstr>
      <vt:lpstr>Times New Roman</vt:lpstr>
      <vt:lpstr>Tema de Office</vt:lpstr>
      <vt:lpstr>Mis propicitos de año nuevo</vt:lpstr>
      <vt:lpstr>Ser mejor estudiante</vt:lpstr>
      <vt:lpstr>Sacar mejores notas </vt:lpstr>
      <vt:lpstr>Ser mejor persona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Kid2 Inei</dc:creator>
  <cp:keywords/>
  <dc:description/>
  <cp:lastModifiedBy>Kid2 Inei</cp:lastModifiedBy>
  <cp:revision>1</cp:revision>
  <cp:lastPrinted>1601-01-01T00:00:00Z</cp:lastPrinted>
  <dcterms:created xsi:type="dcterms:W3CDTF">2025-01-16T16:09:13Z</dcterms:created>
  <dcterms:modified xsi:type="dcterms:W3CDTF">2025-01-16T16:38:45Z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TC102037733082</vt:lpwstr>
  </property>
  <property fmtid="{D5CDD505-2E9C-101B-9397-08002B2CF9AE}" pid="3" name="InternalTags">
    <vt:lpwstr/>
  </property>
  <property fmtid="{D5CDD505-2E9C-101B-9397-08002B2CF9AE}" pid="4" name="ContentTypeId">
    <vt:lpwstr>0x010100DE95A0C693CEB341887D38A4A2B58B45040072C752107C5A7B47AA91A1EE638E6F1F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14288700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