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BDEC5-BE56-3DEB-927B-EE36FAFA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585153-3712-C612-D5D9-08C777E2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C9300D-0256-9523-DC54-50843C73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5A0DB-595A-CE56-A90A-47AF74BF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ACB8B-D469-DC72-695F-AC52FB2A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95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67D25-11D3-C515-A324-3A7585C3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F1F3D9-E4BC-7DD4-BD45-DCBF0FF94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BD7B6-256E-71B8-2B46-F76D4701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E7538B-9F77-C479-E61A-2F0BA19F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C225E3-00F6-FA41-F823-75F0ED18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72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FA1AAF-19FC-20D1-6169-A8DACB85B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6189EC-3DAA-0413-EB91-3768EE60C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78781-4514-B9F6-F9E7-C07146BB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84338-BE0B-C4CB-D0AB-F7FC23EA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B5C76C-FB42-B7B1-01D2-72B5A897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85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5A486-8DF1-92E5-5D69-7024B44A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F4370-EB53-7523-6D52-6D714B91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E27FBA-F271-D582-7CB5-100C99EF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328D1-9622-0A2B-1EA2-6D8B1AE1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079C4-B7E2-3FD8-E1B9-1554763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95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409AB-2C81-C88E-3F0D-13FBF61C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9A4582-220B-A5FA-6D09-00D5BFFB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844EF-63C2-7BD8-AEF8-EEE4D5EA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A09DC-D3FA-FAE9-A041-2D3DC0CD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A2B86-B677-23AD-3B96-54070580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38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CCC86-35E3-79AB-49D7-370CC146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65B5DF-DD8C-0881-9B77-BB8330DED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261CA8-8789-8ECB-4302-5DAECFAFC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08D34D-92AB-C98F-FE68-9C1C49CD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D5D13F-B02D-AC4F-699B-81F1BB27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A283FF-B8B9-EDAB-B8BB-0C4CBBF9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0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11449-FFEB-F054-F838-45755FAD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6395C4-26B1-CEC6-8491-EE89E1BB0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BF230-1548-9676-D96D-1CA51AD9B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C91496-FC6D-AD36-A904-06F335788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8F14C5-694F-9FCA-131F-CD4921268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5D3FFB-12C7-D87D-31F5-2D366B60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B8A54B-FFA4-DE41-9693-3963F618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D23596-EED7-4B5E-B464-1219315D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04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9519B-B155-A262-F157-03CA6749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4275D5-DBE3-5967-2C5A-6F415840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07BFE6-BB37-8C74-BD16-97A06082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7C000C-3F6D-C9AB-EDBF-6F3B1F19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89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53C1B7-EA7E-A01C-5A0C-4F47D719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DA6302-87BE-C9D6-934E-A887C38F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BFAF6C-5701-3751-46AB-AA0A383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8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3850E-F042-CED6-A388-90AB3007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E6CD7-1BB8-BD43-BAFB-ABE0F561F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A1D305-50D0-13C2-0607-7B174572C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16D232-D2E8-2E07-AED4-0DE54123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78BC8E-B844-9F21-434A-95D6B750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9B8719-4C56-1308-F5A1-8332B949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59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83C06-F716-89A3-4798-B7D6F542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77E4F9-806C-114E-EEAA-D3D55BE11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163A63-AECF-7965-71D6-66DE32D48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7348AD-3779-562B-0392-55D176A1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4334D6-C42D-569F-332A-1232A52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5F5D3E-F438-64E2-07F2-BFBFE274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5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D83A83-203A-F279-53E8-C85CEE5C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A94710-6B06-D183-EA5A-31E406CAA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450BEE-EF3B-C4AB-D7A0-E5D4F2D50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82B6-CE8A-4840-8211-15F48B436322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7FC53D-4206-A90B-C00B-74421F25C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3287AF-5F6F-0318-7119-A91B75B21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012A-086D-4288-A835-7984EDFD6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48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44D06B-57C7-316D-F7CD-97BFEE41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5379" cy="41726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E9A689-E7F5-7476-13AB-9C06C3D8F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857" y="2990459"/>
            <a:ext cx="9144000" cy="996852"/>
          </a:xfrm>
        </p:spPr>
        <p:txBody>
          <a:bodyPr>
            <a:normAutofit/>
          </a:bodyPr>
          <a:lstStyle/>
          <a:p>
            <a:r>
              <a:rPr lang="es-MX" sz="4800" dirty="0">
                <a:latin typeface="Broadway" panose="04040905080B02020502" pitchFamily="82" charset="0"/>
              </a:rPr>
              <a:t>~Dormir más~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3F9473-B4E4-2DAF-2B6D-00C72E7AE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13" y="3038622"/>
            <a:ext cx="2714772" cy="38193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FCAB5A-CA57-3ADB-80BA-23AC00F9A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84" y="3270738"/>
            <a:ext cx="2726616" cy="35872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7675D5-E190-950D-99CC-F23B8F0DB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66" y="-114104"/>
            <a:ext cx="2726616" cy="36342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864162-3225-6C09-BF65-9CBC98A42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14" y="179363"/>
            <a:ext cx="2975872" cy="317578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425636E-407C-CE53-EFEC-7B0ED0C810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3" y="4147622"/>
            <a:ext cx="1947061" cy="259519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E5ADCAF-1E8D-DD29-9378-9FBEED048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66" y="-325119"/>
            <a:ext cx="2726616" cy="363425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C781038-1A84-9140-8542-9B6C608FB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7" y="3971630"/>
            <a:ext cx="2211138" cy="294718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AE9A65-3EFF-E24F-3D50-1476A7D97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03" y="3915507"/>
            <a:ext cx="2359123" cy="29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03EE406-4A54-0204-B104-A9AD79B91355}"/>
              </a:ext>
            </a:extLst>
          </p:cNvPr>
          <p:cNvSpPr txBox="1"/>
          <p:nvPr/>
        </p:nvSpPr>
        <p:spPr>
          <a:xfrm>
            <a:off x="4375053" y="3013501"/>
            <a:ext cx="3474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Comic Sans MS" panose="030F0702030302020204" pitchFamily="66" charset="0"/>
              </a:rPr>
              <a:t>Comer sano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B96952-D712-E860-9ABA-BA90BCC2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5837" cy="48814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C56220-464B-A121-CB66-30D176C5C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10" y="2834640"/>
            <a:ext cx="2332143" cy="40233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7CEAEE-BDA8-2EFF-2562-61E6DB280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98" y="0"/>
            <a:ext cx="2509676" cy="31370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A95C6B3-FE31-6A1E-2106-12710B89F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934">
            <a:off x="4375053" y="3720906"/>
            <a:ext cx="2288362" cy="38444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743B732-4B56-8E16-4173-43FCEE33F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32" y="2257865"/>
            <a:ext cx="3065668" cy="460013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CD6F0C-7322-C2FC-5640-ED70B8969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90" y="0"/>
            <a:ext cx="2790444" cy="330590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FCF6421-C471-280F-AB99-F9DD805503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819">
            <a:off x="6740404" y="3844498"/>
            <a:ext cx="2153089" cy="286980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1B53605-26B4-E3C3-E938-3EF00F017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63" y="21438"/>
            <a:ext cx="1730080" cy="29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E81C4-7CA0-0351-FFC2-A9A009B3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301" y="2766218"/>
            <a:ext cx="5371514" cy="1325563"/>
          </a:xfrm>
        </p:spPr>
        <p:txBody>
          <a:bodyPr/>
          <a:lstStyle/>
          <a:p>
            <a:r>
              <a:rPr lang="es-MX" dirty="0">
                <a:latin typeface="Comic Sans MS" panose="030F0702030302020204" pitchFamily="66" charset="0"/>
              </a:rPr>
              <a:t>No gastar dinero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52830C-7C6E-4881-390B-389DB5088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3240187" cy="4318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5D898C-83F2-5960-02C2-CB9D0817F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3" y="3738490"/>
            <a:ext cx="2340428" cy="31195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49F01A-868A-C57E-15EA-B8D81D0CE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94" y="126610"/>
            <a:ext cx="2407920" cy="36118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E58E83C-8FD0-C1A7-44D0-AAE11CC1E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91" y="2905454"/>
            <a:ext cx="2080606" cy="36988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692F6F-28EF-0651-9487-69119251E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87" y="-1"/>
            <a:ext cx="3256874" cy="311950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D61DAD-8724-0DD0-CA58-2779A4E79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345">
            <a:off x="6684135" y="172683"/>
            <a:ext cx="2080606" cy="27741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8BE5B7E-5240-598C-6565-D81A96A8F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04" y="3671476"/>
            <a:ext cx="2128165" cy="31922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80FD69B-A656-59CD-84F7-E2FDD4D30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818">
            <a:off x="6553301" y="3927795"/>
            <a:ext cx="2131097" cy="28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4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Broadway</vt:lpstr>
      <vt:lpstr>Calibri</vt:lpstr>
      <vt:lpstr>Calibri Light</vt:lpstr>
      <vt:lpstr>Comic Sans MS</vt:lpstr>
      <vt:lpstr>Tema de Office</vt:lpstr>
      <vt:lpstr>~Dormir más~</vt:lpstr>
      <vt:lpstr>Presentación de PowerPoint</vt:lpstr>
      <vt:lpstr>No gastar dinero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2025-01-16T16:35:33Z</dcterms:created>
  <dcterms:modified xsi:type="dcterms:W3CDTF">2025-01-16T16:35:47Z</dcterms:modified>
</cp:coreProperties>
</file>