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584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6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257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435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31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6087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251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421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55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56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28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161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4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31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959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427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38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5B2306-A48C-4B0A-95C2-370F13EDC5DD}" type="datetimeFigureOut">
              <a:rPr lang="es-MX" smtClean="0"/>
              <a:t>16/01/2025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DF73-2D57-4717-AA9E-E99065D1F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342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84A6B-863D-C390-B843-13DD11DD2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62" y="1122363"/>
            <a:ext cx="7516837" cy="2387600"/>
          </a:xfrm>
        </p:spPr>
        <p:txBody>
          <a:bodyPr/>
          <a:lstStyle/>
          <a:p>
            <a:r>
              <a:rPr lang="es-MX" i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es-MX" i="1" dirty="0">
                <a:solidFill>
                  <a:schemeClr val="bg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 Narrow" panose="020B0606020202030204" pitchFamily="34" charset="0"/>
              </a:rPr>
              <a:t>Terminar </a:t>
            </a:r>
            <a:r>
              <a:rPr lang="es-MX" i="1" dirty="0" err="1">
                <a:solidFill>
                  <a:schemeClr val="bg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 Narrow" panose="020B0606020202030204" pitchFamily="34" charset="0"/>
              </a:rPr>
              <a:t>Kumón</a:t>
            </a:r>
            <a:endParaRPr lang="es-MX" i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3C72F77-2DD1-336B-073B-76925B282C1A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C66B81-7F17-124C-A5B8-454A2B4DC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18" y="216048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0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CD956-59F5-F5AE-3007-B6438FA89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782" y="2235200"/>
            <a:ext cx="6002215" cy="2387600"/>
          </a:xfrm>
        </p:spPr>
        <p:txBody>
          <a:bodyPr/>
          <a:lstStyle/>
          <a:p>
            <a:r>
              <a:rPr lang="es-MX" i="1" dirty="0">
                <a:solidFill>
                  <a:schemeClr val="bg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 Narrow" panose="020B0606020202030204" pitchFamily="34" charset="0"/>
              </a:rPr>
              <a:t>2. Ahorrar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86F7AA-EBFE-947A-34AD-778570D55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2" y="2036763"/>
            <a:ext cx="4783015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03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59444-C319-5320-DBE0-422399AD9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6906" y="2235200"/>
            <a:ext cx="5387925" cy="2387600"/>
          </a:xfrm>
        </p:spPr>
        <p:txBody>
          <a:bodyPr/>
          <a:lstStyle/>
          <a:p>
            <a:r>
              <a:rPr lang="es-MX" i="1" dirty="0">
                <a:solidFill>
                  <a:schemeClr val="bg2">
                    <a:lumMod val="7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Arial Narrow" panose="020B0606020202030204" pitchFamily="34" charset="0"/>
              </a:rPr>
              <a:t>3. Viajar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CBAAEC-09D3-4A82-7CF0-CA31FF39E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25" y="246668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9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17</TotalTime>
  <Words>10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 Narrow</vt:lpstr>
      <vt:lpstr>Century Gothic</vt:lpstr>
      <vt:lpstr>Wingdings 3</vt:lpstr>
      <vt:lpstr>Ion</vt:lpstr>
      <vt:lpstr>1. Terminar Kumón</vt:lpstr>
      <vt:lpstr>2. Ahorrar</vt:lpstr>
      <vt:lpstr>3. Viajar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LENOVO!</dc:creator>
  <cp:lastModifiedBy>LENOVO!</cp:lastModifiedBy>
  <cp:revision>1</cp:revision>
  <dcterms:created xsi:type="dcterms:W3CDTF">2025-01-16T16:15:00Z</dcterms:created>
  <dcterms:modified xsi:type="dcterms:W3CDTF">2025-01-16T16:32:29Z</dcterms:modified>
</cp:coreProperties>
</file>