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8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1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77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9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3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3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81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3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3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0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8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8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X9FXEsKaas?si=_-4dVlFPyU2OTA7Q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387F4-6169-C7A6-7D45-04C3F07C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66" y="2362705"/>
            <a:ext cx="6815669" cy="1515533"/>
          </a:xfrm>
        </p:spPr>
        <p:txBody>
          <a:bodyPr/>
          <a:lstStyle/>
          <a:p>
            <a:r>
              <a:rPr lang="es-US" dirty="0"/>
              <a:t> Resolución dar el problema manejo del estrés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4BBBA9-054D-7C46-077E-DB03B86AE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467" y="4066129"/>
            <a:ext cx="6815669" cy="1320802"/>
          </a:xfrm>
        </p:spPr>
        <p:txBody>
          <a:bodyPr/>
          <a:lstStyle/>
          <a:p>
            <a:r>
              <a:rPr lang="es-US" dirty="0"/>
              <a:t>Brayan Obed Cruz López </a:t>
            </a:r>
          </a:p>
        </p:txBody>
      </p:sp>
    </p:spTree>
    <p:extLst>
      <p:ext uri="{BB962C8B-B14F-4D97-AF65-F5344CB8AC3E}">
        <p14:creationId xmlns:p14="http://schemas.microsoft.com/office/powerpoint/2010/main" val="206737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186DF-95ED-3735-216B-177132A4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Qué es el Manejo de estrés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7D183E-A46F-2337-017C-EDE2B783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Conjunto de técnicas y hábitos que ayudan a mantener un equilibrio entre la tranquilidad mental y las obligaciones personales y laborales.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E282B8-39CE-7939-6660-BA0D8E4B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83" y="4103076"/>
            <a:ext cx="4504503" cy="22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0ED61-808F-E893-5656-DD6D2894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Ejemplos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AB013-FE77-75C0-743A-85586713B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Aceptar que no puedes cambiar ciertas cosas
Evitar situaciones estresantes
Hacer ejercicio
Cambiar tu perspectiva
Hacer algo que disfrutes
Conectarte con tus seres queridos
Dormir lo suficiente
Establecer prioridades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D8DAB-C0FC-CE34-724D-F2C8BE0E3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36" y="2201688"/>
            <a:ext cx="3081081" cy="19360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C82585-46FA-CA8B-10B0-07DFCEC37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0" y="4202782"/>
            <a:ext cx="3081082" cy="19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5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26C41-70BD-1B5A-0B6D-D46C4CD4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/>
              <a:t>Para qué sirve saber esto en la </a:t>
            </a:r>
            <a:r>
              <a:rPr lang="es-US"/>
              <a:t>Vida cotidiana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2189B-9925-38E0-E102-3509F21C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El estrés puede deteriorar de forma importante nuestro funcionamiento cotidiano, afectando a nuestro bienestar, salud y calidad de vida. El ritmo de vida que llevamos, la continua exposición a pantallas y estímulos visuales, la pandemia, el trabajo, las relaciones sociales y personales, etc.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4625B6-5C77-2D55-80E6-EB4ABD7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84" y="4484965"/>
            <a:ext cx="4529371" cy="15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6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7B848-51DD-A2A1-6848-B40CEC68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3E519-CFFE-86F9-CD56-EC296830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s-US" dirty="0">
                <a:hlinkClick r:id="rId2"/>
              </a:rPr>
              <a:t>https://youtu.be/nX9FXEsKaas?si=_-4dVlFPyU2OTA7Q</a:t>
            </a: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1348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9943F-C1E7-C510-7FE8-A46CCEA6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Gracias por tu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A7F94-B134-3325-3625-95822061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67202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Orgánico</vt:lpstr>
      <vt:lpstr> Resolución dar el problema manejo del estrés</vt:lpstr>
      <vt:lpstr>Qué es el Manejo de estrés</vt:lpstr>
      <vt:lpstr>Ejemplos </vt:lpstr>
      <vt:lpstr>Para qué sirve saber esto en la Vida cotidiana</vt:lpstr>
      <vt:lpstr>Presentación de PowerPoint</vt:lpstr>
      <vt:lpstr>Gracias por tu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HERMELINDA LOPEZ CAMPOS</dc:creator>
  <cp:lastModifiedBy>MARIA HERMELINDA LOPEZ CAMPOS</cp:lastModifiedBy>
  <cp:revision>9</cp:revision>
  <dcterms:created xsi:type="dcterms:W3CDTF">2024-12-07T17:22:49Z</dcterms:created>
  <dcterms:modified xsi:type="dcterms:W3CDTF">2024-12-16T18:46:27Z</dcterms:modified>
</cp:coreProperties>
</file>