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Apricots" charset="1" panose="00000000000000000000"/>
      <p:regular r:id="rId16"/>
    </p:embeddedFont>
    <p:embeddedFont>
      <p:font typeface="Arimo" charset="1" panose="020B0604020202020204"/>
      <p:regular r:id="rId17"/>
    </p:embeddedFont>
    <p:embeddedFont>
      <p:font typeface="Hangyaboly" charset="1" panose="000005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30.png" Type="http://schemas.openxmlformats.org/officeDocument/2006/relationships/image"/><Relationship Id="rId8" Target="../media/image6.png" Type="http://schemas.openxmlformats.org/officeDocument/2006/relationships/image"/><Relationship Id="rId9" Target="../media/image7.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https://www.google.com/search?client=safari&amp;sca_esv=378ee611ca261f2e&amp;hl=es-do&amp;sxsrf=ADLYWIIYqo0XPJ3n3ClvYi3K9sApu015FQ:1734310872096&amp;q=&amp;si=ACC90ny8E30vD16OoPAAI4cStfcliGy35W8UAhb0TsHNc_ISQblpNDqg4R7Tb7eqdD1d2I7sb6Jebvp3nPEyvVGxNA00vNSQf_MAyDqeL0UUr3SyVMpWo6QjdxpQ3VafWMcs_85NM-8Os4lGELSw0mzZO9h06C61rKE7P9OqSFbsfn1NfA4GttIlnRIQ17s5r0q4__omp3o5dJRxJ1Y3nzYN5sW3IxRQsXbiU6AYKQQ3s1Y9U0TDy9E%3D&amp;sa=X&amp;ved=2ahUKEwi9kdi7i6uKAxVTJUQIHWrcF4kQmxMoAHoECBkQAg" TargetMode="External" Type="http://schemas.openxmlformats.org/officeDocument/2006/relationships/hyperlink"/><Relationship Id="rId6" Target="https://www.google.com/search?client=safari&amp;sca_esv=378ee611ca261f2e&amp;hl=es-do&amp;sxsrf=ADLYWIIYqo0XPJ3n3ClvYi3K9sApu015FQ:1734310872096&amp;q=&amp;si=ACC90ny8E30vD16OoPAAI4cStfcliGy35W8UAhb0TsHNc_ISQQLXqR5KQPiWCuqpWXeOukaM8NNmRWppQ3q9k0CSQOtLVFu0yrfoetvLl_bzHY-PFvuS4JZUzF12pOGAHDGRNbm6muJoq8sdYh23gIzBGCadg3UuKTL4CAgguZg3wUT1XDreS8_Io2f1d4OjMH6NsJKVYRKwCW5ghuMxij2UkJtI2XTJkyOXclS3JyVc1Af72FgAaUs%3D&amp;sa=X&amp;ved=2ahUKEwi9kdi7i6uKAxVTJUQIHWrcF4kQmxMoAXoECBkQAw" TargetMode="External" Type="http://schemas.openxmlformats.org/officeDocument/2006/relationships/hyperlink"/><Relationship Id="rId7" Target="http://datatopics.worldbank.org/world-development-indicators" TargetMode="External" Type="http://schemas.openxmlformats.org/officeDocument/2006/relationships/hyperlink"/><Relationship Id="rId8" Target="https://www.google.com/search?client=safari&amp;sca_esv=378ee611ca261f2e&amp;hl=es-do&amp;sxsrf=ADLYWIIYqo0XPJ3n3ClvYi3K9sApu015FQ:1734310872096&amp;q=Rey+Carlos+III&amp;si=ACC90nyvvWro6QmnyY1IfSdgk5wwjB1r8BGd_IWRjXqmKPQqm2oHNBp-V4J2_0LWKLM4yEZzmJOur_xnu5wWrB6xMqJxiSYkusa8CHT3C_aqImlwWxWC9PqU2bYqeVv4-kcLjd5AaGDS2O-JN3uFt7DKewJ_jSX4Kcr0zMFqB45uN05A6qqKZgyY1AHS0XALhQvmh3LIKDNN&amp;sa=X&amp;ved=2ahUKEwi9kdi7i6uKAxVTJUQIHWrcF4kQmxMoAHoECBgQAg" TargetMode="External" Type="http://schemas.openxmlformats.org/officeDocument/2006/relationships/hyperlink"/><Relationship Id="rId9" Target="https://www.google.com/search?client=safari&amp;sca_esv=378ee611ca261f2e&amp;hl=es-do&amp;sxsrf=ADLYWIIYqo0XPJ3n3ClvYi3K9sApu015FQ:1734310872096&amp;q=Am%C3%A9rica+del+Norte&amp;si=ACC90nyvvWro6QmnyY1IfSdgk5wwjB1r8BGd_IWRjXqmKPQqm0-yOhrqyWPrzWBPAxGiyze-jtH3Bk6xeDt2HHpLuboP238A7-wTEVLTA7WtMIhu8z_kfq63CerzqR93IMCVqj1Cr_WIrj66_r6GuLzC1mQEAmrL_RVFwkSd9OOcYgupc8tE7bOKvTZa9mHXWSDmWYALT9Fd0A1Gy4Zr0EKH97jHM2v2IQ%3D%3D&amp;sa=X&amp;ved=2ahUKEwi9kdi7i6uKAxVTJUQIHWrcF4kQmxMoAHoECBsQAg"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png" Type="http://schemas.openxmlformats.org/officeDocument/2006/relationships/image"/><Relationship Id="rId11" Target="../media/image12.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9.png" Type="http://schemas.openxmlformats.org/officeDocument/2006/relationships/image"/><Relationship Id="rId9" Target="../media/image10.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png" Type="http://schemas.openxmlformats.org/officeDocument/2006/relationships/image"/><Relationship Id="rId11" Target="../media/image14.svg" Type="http://schemas.openxmlformats.org/officeDocument/2006/relationships/image"/><Relationship Id="rId12" Target="../media/image9.png" Type="http://schemas.openxmlformats.org/officeDocument/2006/relationships/image"/><Relationship Id="rId13" Target="../media/image10.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5.png" Type="http://schemas.openxmlformats.org/officeDocument/2006/relationships/image"/><Relationship Id="rId13" Target="../media/image16.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7.png" Type="http://schemas.openxmlformats.org/officeDocument/2006/relationships/image"/><Relationship Id="rId13" Target="../media/image18.svg" Type="http://schemas.openxmlformats.org/officeDocument/2006/relationships/image"/><Relationship Id="rId14" Target="../media/image1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20.jpeg" Type="http://schemas.openxmlformats.org/officeDocument/2006/relationships/image"/><Relationship Id="rId13" Target="../media/image21.jpeg" Type="http://schemas.openxmlformats.org/officeDocument/2006/relationships/image"/><Relationship Id="rId14" Target="../media/image22.jpeg" Type="http://schemas.openxmlformats.org/officeDocument/2006/relationships/image"/><Relationship Id="rId15" Target="../media/image23.jpeg" Type="http://schemas.openxmlformats.org/officeDocument/2006/relationships/image"/><Relationship Id="rId16" Target="../media/image24.jpeg" Type="http://schemas.openxmlformats.org/officeDocument/2006/relationships/image"/><Relationship Id="rId17" Target="../media/image25.jpeg" Type="http://schemas.openxmlformats.org/officeDocument/2006/relationships/image"/><Relationship Id="rId18" Target="../media/image26.jpeg" Type="http://schemas.openxmlformats.org/officeDocument/2006/relationships/image"/><Relationship Id="rId19" Target="../media/image27.jpeg" Type="http://schemas.openxmlformats.org/officeDocument/2006/relationships/image"/><Relationship Id="rId2" Target="../media/image1.png" Type="http://schemas.openxmlformats.org/officeDocument/2006/relationships/image"/><Relationship Id="rId20" Target="../media/image28.jpe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29.jpeg" Type="http://schemas.openxmlformats.org/officeDocument/2006/relationships/image"/><Relationship Id="rId6" Target="../media/VAGH9-9FtY8.mp4" Type="http://schemas.openxmlformats.org/officeDocument/2006/relationships/video"/><Relationship Id="rId7" Target="../media/VAGH9-9FtY8.mp4" Type="http://schemas.microsoft.com/office/2007/relationships/media"/></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640665" y="-43874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690423">
            <a:off x="-713360" y="-5668544"/>
            <a:ext cx="12213676" cy="9175524"/>
          </a:xfrm>
          <a:custGeom>
            <a:avLst/>
            <a:gdLst/>
            <a:ahLst/>
            <a:cxnLst/>
            <a:rect r="r" b="b" t="t" l="l"/>
            <a:pathLst>
              <a:path h="9175524" w="12213676">
                <a:moveTo>
                  <a:pt x="0" y="0"/>
                </a:moveTo>
                <a:lnTo>
                  <a:pt x="12213676" y="0"/>
                </a:lnTo>
                <a:lnTo>
                  <a:pt x="12213676" y="9175524"/>
                </a:lnTo>
                <a:lnTo>
                  <a:pt x="0" y="9175524"/>
                </a:lnTo>
                <a:lnTo>
                  <a:pt x="0" y="0"/>
                </a:lnTo>
                <a:close/>
              </a:path>
            </a:pathLst>
          </a:custGeom>
          <a:blipFill>
            <a:blip r:embed="rId4">
              <a:alphaModFix amt="46000"/>
            </a:blip>
            <a:stretch>
              <a:fillRect l="0" t="0" r="0" b="0"/>
            </a:stretch>
          </a:blipFill>
        </p:spPr>
      </p:sp>
      <p:sp>
        <p:nvSpPr>
          <p:cNvPr name="Freeform 4" id="4"/>
          <p:cNvSpPr/>
          <p:nvPr/>
        </p:nvSpPr>
        <p:spPr>
          <a:xfrm flipH="false" flipV="false" rot="6994669">
            <a:off x="8988183" y="5662897"/>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4345414" y="2899234"/>
            <a:ext cx="8384913" cy="6299166"/>
          </a:xfrm>
          <a:custGeom>
            <a:avLst/>
            <a:gdLst/>
            <a:ahLst/>
            <a:cxnLst/>
            <a:rect r="r" b="b" t="t" l="l"/>
            <a:pathLst>
              <a:path h="6299166" w="8384913">
                <a:moveTo>
                  <a:pt x="0" y="0"/>
                </a:moveTo>
                <a:lnTo>
                  <a:pt x="8384914" y="0"/>
                </a:lnTo>
                <a:lnTo>
                  <a:pt x="8384914" y="6299166"/>
                </a:lnTo>
                <a:lnTo>
                  <a:pt x="0" y="6299166"/>
                </a:lnTo>
                <a:lnTo>
                  <a:pt x="0" y="0"/>
                </a:lnTo>
                <a:close/>
              </a:path>
            </a:pathLst>
          </a:custGeom>
          <a:blipFill>
            <a:blip r:embed="rId4">
              <a:alphaModFix amt="65000"/>
            </a:blip>
            <a:stretch>
              <a:fillRect l="0" t="0" r="0" b="0"/>
            </a:stretch>
          </a:blipFill>
        </p:spPr>
      </p:sp>
      <p:sp>
        <p:nvSpPr>
          <p:cNvPr name="Freeform 6" id="6"/>
          <p:cNvSpPr/>
          <p:nvPr/>
        </p:nvSpPr>
        <p:spPr>
          <a:xfrm flipH="false" flipV="false" rot="6690423">
            <a:off x="-5506509" y="-1372959"/>
            <a:ext cx="12213676" cy="9175524"/>
          </a:xfrm>
          <a:custGeom>
            <a:avLst/>
            <a:gdLst/>
            <a:ahLst/>
            <a:cxnLst/>
            <a:rect r="r" b="b" t="t" l="l"/>
            <a:pathLst>
              <a:path h="9175524" w="12213676">
                <a:moveTo>
                  <a:pt x="0" y="0"/>
                </a:moveTo>
                <a:lnTo>
                  <a:pt x="12213676" y="0"/>
                </a:lnTo>
                <a:lnTo>
                  <a:pt x="12213676" y="9175525"/>
                </a:lnTo>
                <a:lnTo>
                  <a:pt x="0" y="9175525"/>
                </a:lnTo>
                <a:lnTo>
                  <a:pt x="0" y="0"/>
                </a:lnTo>
                <a:close/>
              </a:path>
            </a:pathLst>
          </a:custGeom>
          <a:blipFill>
            <a:blip r:embed="rId4">
              <a:alphaModFix amt="46000"/>
            </a:blip>
            <a:stretch>
              <a:fillRect l="0" t="0" r="0" b="0"/>
            </a:stretch>
          </a:blipFill>
        </p:spPr>
      </p:sp>
      <p:sp>
        <p:nvSpPr>
          <p:cNvPr name="Freeform 7" id="7"/>
          <p:cNvSpPr/>
          <p:nvPr/>
        </p:nvSpPr>
        <p:spPr>
          <a:xfrm flipH="false" flipV="false" rot="5400000">
            <a:off x="11782119" y="-1792719"/>
            <a:ext cx="4875113" cy="4511696"/>
          </a:xfrm>
          <a:custGeom>
            <a:avLst/>
            <a:gdLst/>
            <a:ahLst/>
            <a:cxnLst/>
            <a:rect r="r" b="b" t="t" l="l"/>
            <a:pathLst>
              <a:path h="4511696" w="4875113">
                <a:moveTo>
                  <a:pt x="0" y="0"/>
                </a:moveTo>
                <a:lnTo>
                  <a:pt x="4875113" y="0"/>
                </a:lnTo>
                <a:lnTo>
                  <a:pt x="4875113" y="4511695"/>
                </a:lnTo>
                <a:lnTo>
                  <a:pt x="0" y="451169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3050499">
            <a:off x="5533149" y="4958439"/>
            <a:ext cx="6718061" cy="6217260"/>
          </a:xfrm>
          <a:custGeom>
            <a:avLst/>
            <a:gdLst/>
            <a:ahLst/>
            <a:cxnLst/>
            <a:rect r="r" b="b" t="t" l="l"/>
            <a:pathLst>
              <a:path h="6217260" w="6718061">
                <a:moveTo>
                  <a:pt x="0" y="0"/>
                </a:moveTo>
                <a:lnTo>
                  <a:pt x="6718062" y="0"/>
                </a:lnTo>
                <a:lnTo>
                  <a:pt x="6718062" y="6217260"/>
                </a:lnTo>
                <a:lnTo>
                  <a:pt x="0" y="6217260"/>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0915">
            <a:off x="-452162" y="735252"/>
            <a:ext cx="2602068" cy="1902762"/>
          </a:xfrm>
          <a:custGeom>
            <a:avLst/>
            <a:gdLst/>
            <a:ahLst/>
            <a:cxnLst/>
            <a:rect r="r" b="b" t="t" l="l"/>
            <a:pathLst>
              <a:path h="1902762" w="2602068">
                <a:moveTo>
                  <a:pt x="0" y="0"/>
                </a:moveTo>
                <a:lnTo>
                  <a:pt x="2602068" y="0"/>
                </a:lnTo>
                <a:lnTo>
                  <a:pt x="2602068" y="1902763"/>
                </a:lnTo>
                <a:lnTo>
                  <a:pt x="0" y="1902763"/>
                </a:lnTo>
                <a:lnTo>
                  <a:pt x="0" y="0"/>
                </a:lnTo>
                <a:close/>
              </a:path>
            </a:pathLst>
          </a:custGeom>
          <a:blipFill>
            <a:blip r:embed="rId7"/>
            <a:stretch>
              <a:fillRect l="0" t="0" r="0" b="0"/>
            </a:stretch>
          </a:blipFill>
        </p:spPr>
      </p:sp>
      <p:sp>
        <p:nvSpPr>
          <p:cNvPr name="Freeform 10" id="10"/>
          <p:cNvSpPr/>
          <p:nvPr/>
        </p:nvSpPr>
        <p:spPr>
          <a:xfrm flipH="false" flipV="false" rot="-7150495">
            <a:off x="-1395710" y="-2028930"/>
            <a:ext cx="5729482" cy="5302375"/>
          </a:xfrm>
          <a:custGeom>
            <a:avLst/>
            <a:gdLst/>
            <a:ahLst/>
            <a:cxnLst/>
            <a:rect r="r" b="b" t="t" l="l"/>
            <a:pathLst>
              <a:path h="5302375" w="5729482">
                <a:moveTo>
                  <a:pt x="0" y="0"/>
                </a:moveTo>
                <a:lnTo>
                  <a:pt x="5729483" y="0"/>
                </a:lnTo>
                <a:lnTo>
                  <a:pt x="5729483" y="5302375"/>
                </a:lnTo>
                <a:lnTo>
                  <a:pt x="0" y="530237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2939302">
            <a:off x="16994383" y="1497210"/>
            <a:ext cx="631252" cy="911555"/>
          </a:xfrm>
          <a:custGeom>
            <a:avLst/>
            <a:gdLst/>
            <a:ahLst/>
            <a:cxnLst/>
            <a:rect r="r" b="b" t="t" l="l"/>
            <a:pathLst>
              <a:path h="911555" w="631252">
                <a:moveTo>
                  <a:pt x="0" y="0"/>
                </a:moveTo>
                <a:lnTo>
                  <a:pt x="631252" y="0"/>
                </a:lnTo>
                <a:lnTo>
                  <a:pt x="631252" y="911555"/>
                </a:lnTo>
                <a:lnTo>
                  <a:pt x="0" y="911555"/>
                </a:lnTo>
                <a:lnTo>
                  <a:pt x="0" y="0"/>
                </a:lnTo>
                <a:close/>
              </a:path>
            </a:pathLst>
          </a:custGeom>
          <a:blipFill>
            <a:blip r:embed="rId8"/>
            <a:stretch>
              <a:fillRect l="0" t="0" r="0" b="0"/>
            </a:stretch>
          </a:blipFill>
        </p:spPr>
      </p:sp>
      <p:sp>
        <p:nvSpPr>
          <p:cNvPr name="Freeform 12" id="12"/>
          <p:cNvSpPr/>
          <p:nvPr/>
        </p:nvSpPr>
        <p:spPr>
          <a:xfrm flipH="false" flipV="false" rot="95100">
            <a:off x="15999231" y="298043"/>
            <a:ext cx="1118386" cy="1457180"/>
          </a:xfrm>
          <a:custGeom>
            <a:avLst/>
            <a:gdLst/>
            <a:ahLst/>
            <a:cxnLst/>
            <a:rect r="r" b="b" t="t" l="l"/>
            <a:pathLst>
              <a:path h="1457180" w="1118386">
                <a:moveTo>
                  <a:pt x="0" y="0"/>
                </a:moveTo>
                <a:lnTo>
                  <a:pt x="1118385" y="0"/>
                </a:lnTo>
                <a:lnTo>
                  <a:pt x="1118385" y="1457180"/>
                </a:lnTo>
                <a:lnTo>
                  <a:pt x="0" y="1457180"/>
                </a:lnTo>
                <a:lnTo>
                  <a:pt x="0" y="0"/>
                </a:lnTo>
                <a:close/>
              </a:path>
            </a:pathLst>
          </a:custGeom>
          <a:blipFill>
            <a:blip r:embed="rId9"/>
            <a:stretch>
              <a:fillRect l="0" t="0" r="0" b="0"/>
            </a:stretch>
          </a:blipFill>
        </p:spPr>
      </p:sp>
      <p:sp>
        <p:nvSpPr>
          <p:cNvPr name="Freeform 13" id="13"/>
          <p:cNvSpPr/>
          <p:nvPr/>
        </p:nvSpPr>
        <p:spPr>
          <a:xfrm flipH="true" flipV="false" rot="-3246881">
            <a:off x="817007" y="7861662"/>
            <a:ext cx="1304048" cy="2146582"/>
          </a:xfrm>
          <a:custGeom>
            <a:avLst/>
            <a:gdLst/>
            <a:ahLst/>
            <a:cxnLst/>
            <a:rect r="r" b="b" t="t" l="l"/>
            <a:pathLst>
              <a:path h="2146582" w="1304048">
                <a:moveTo>
                  <a:pt x="1304049" y="0"/>
                </a:moveTo>
                <a:lnTo>
                  <a:pt x="0" y="0"/>
                </a:lnTo>
                <a:lnTo>
                  <a:pt x="0" y="2146582"/>
                </a:lnTo>
                <a:lnTo>
                  <a:pt x="1304049" y="2146582"/>
                </a:lnTo>
                <a:lnTo>
                  <a:pt x="1304049" y="0"/>
                </a:lnTo>
                <a:close/>
              </a:path>
            </a:pathLst>
          </a:custGeom>
          <a:blipFill>
            <a:blip r:embed="rId10"/>
            <a:stretch>
              <a:fillRect l="0" t="0" r="0" b="0"/>
            </a:stretch>
          </a:blipFill>
        </p:spPr>
      </p:sp>
      <p:sp>
        <p:nvSpPr>
          <p:cNvPr name="Freeform 14" id="14"/>
          <p:cNvSpPr/>
          <p:nvPr/>
        </p:nvSpPr>
        <p:spPr>
          <a:xfrm flipH="false" flipV="false" rot="0">
            <a:off x="15549118" y="7777563"/>
            <a:ext cx="2018611" cy="1791517"/>
          </a:xfrm>
          <a:custGeom>
            <a:avLst/>
            <a:gdLst/>
            <a:ahLst/>
            <a:cxnLst/>
            <a:rect r="r" b="b" t="t" l="l"/>
            <a:pathLst>
              <a:path h="1791517" w="2018611">
                <a:moveTo>
                  <a:pt x="0" y="0"/>
                </a:moveTo>
                <a:lnTo>
                  <a:pt x="2018611" y="0"/>
                </a:lnTo>
                <a:lnTo>
                  <a:pt x="2018611" y="1791518"/>
                </a:lnTo>
                <a:lnTo>
                  <a:pt x="0" y="1791518"/>
                </a:lnTo>
                <a:lnTo>
                  <a:pt x="0" y="0"/>
                </a:lnTo>
                <a:close/>
              </a:path>
            </a:pathLst>
          </a:custGeom>
          <a:blipFill>
            <a:blip r:embed="rId11"/>
            <a:stretch>
              <a:fillRect l="0" t="0" r="0" b="0"/>
            </a:stretch>
          </a:blipFill>
        </p:spPr>
      </p:sp>
      <p:sp>
        <p:nvSpPr>
          <p:cNvPr name="TextBox 15" id="15"/>
          <p:cNvSpPr txBox="true"/>
          <p:nvPr/>
        </p:nvSpPr>
        <p:spPr>
          <a:xfrm rot="10915">
            <a:off x="3792884" y="1964919"/>
            <a:ext cx="10199710" cy="5637503"/>
          </a:xfrm>
          <a:prstGeom prst="rect">
            <a:avLst/>
          </a:prstGeom>
        </p:spPr>
        <p:txBody>
          <a:bodyPr anchor="t" rtlCol="false" tIns="0" lIns="0" bIns="0" rIns="0">
            <a:spAutoFit/>
          </a:bodyPr>
          <a:lstStyle/>
          <a:p>
            <a:pPr algn="ctr">
              <a:lnSpc>
                <a:spcPts val="25272"/>
              </a:lnSpc>
            </a:pPr>
            <a:r>
              <a:rPr lang="en-US" sz="18052">
                <a:solidFill>
                  <a:srgbClr val="6C382E"/>
                </a:solidFill>
                <a:latin typeface="Apricots"/>
                <a:ea typeface="Apricots"/>
                <a:cs typeface="Apricots"/>
                <a:sym typeface="Apricots"/>
              </a:rPr>
              <a:t>Canadá</a:t>
            </a:r>
          </a:p>
          <a:p>
            <a:pPr algn="ctr">
              <a:lnSpc>
                <a:spcPts val="9520"/>
              </a:lnSpc>
            </a:pPr>
            <a:r>
              <a:rPr lang="en-US" sz="6800">
                <a:solidFill>
                  <a:srgbClr val="6C382E"/>
                </a:solidFill>
                <a:latin typeface="Apricots"/>
                <a:ea typeface="Apricots"/>
                <a:cs typeface="Apricots"/>
                <a:sym typeface="Apricots"/>
              </a:rPr>
              <a:t>By: Kate Castellanos Monroy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640665" y="-43874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690423">
            <a:off x="-713360" y="-5668544"/>
            <a:ext cx="12213676" cy="9175524"/>
          </a:xfrm>
          <a:custGeom>
            <a:avLst/>
            <a:gdLst/>
            <a:ahLst/>
            <a:cxnLst/>
            <a:rect r="r" b="b" t="t" l="l"/>
            <a:pathLst>
              <a:path h="9175524" w="12213676">
                <a:moveTo>
                  <a:pt x="0" y="0"/>
                </a:moveTo>
                <a:lnTo>
                  <a:pt x="12213676" y="0"/>
                </a:lnTo>
                <a:lnTo>
                  <a:pt x="12213676" y="9175524"/>
                </a:lnTo>
                <a:lnTo>
                  <a:pt x="0" y="9175524"/>
                </a:lnTo>
                <a:lnTo>
                  <a:pt x="0" y="0"/>
                </a:lnTo>
                <a:close/>
              </a:path>
            </a:pathLst>
          </a:custGeom>
          <a:blipFill>
            <a:blip r:embed="rId4">
              <a:alphaModFix amt="46000"/>
            </a:blip>
            <a:stretch>
              <a:fillRect l="0" t="0" r="0" b="0"/>
            </a:stretch>
          </a:blipFill>
        </p:spPr>
      </p:sp>
      <p:sp>
        <p:nvSpPr>
          <p:cNvPr name="Freeform 4" id="4"/>
          <p:cNvSpPr/>
          <p:nvPr/>
        </p:nvSpPr>
        <p:spPr>
          <a:xfrm flipH="false" flipV="false" rot="6994669">
            <a:off x="8988183" y="5662897"/>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4345414" y="2899234"/>
            <a:ext cx="8384913" cy="6299166"/>
          </a:xfrm>
          <a:custGeom>
            <a:avLst/>
            <a:gdLst/>
            <a:ahLst/>
            <a:cxnLst/>
            <a:rect r="r" b="b" t="t" l="l"/>
            <a:pathLst>
              <a:path h="6299166" w="8384913">
                <a:moveTo>
                  <a:pt x="0" y="0"/>
                </a:moveTo>
                <a:lnTo>
                  <a:pt x="8384914" y="0"/>
                </a:lnTo>
                <a:lnTo>
                  <a:pt x="8384914" y="6299166"/>
                </a:lnTo>
                <a:lnTo>
                  <a:pt x="0" y="6299166"/>
                </a:lnTo>
                <a:lnTo>
                  <a:pt x="0" y="0"/>
                </a:lnTo>
                <a:close/>
              </a:path>
            </a:pathLst>
          </a:custGeom>
          <a:blipFill>
            <a:blip r:embed="rId4">
              <a:alphaModFix amt="65000"/>
            </a:blip>
            <a:stretch>
              <a:fillRect l="0" t="0" r="0" b="0"/>
            </a:stretch>
          </a:blipFill>
        </p:spPr>
      </p:sp>
      <p:sp>
        <p:nvSpPr>
          <p:cNvPr name="Freeform 6" id="6"/>
          <p:cNvSpPr/>
          <p:nvPr/>
        </p:nvSpPr>
        <p:spPr>
          <a:xfrm flipH="false" flipV="false" rot="6690423">
            <a:off x="-5506509" y="-1372959"/>
            <a:ext cx="12213676" cy="9175524"/>
          </a:xfrm>
          <a:custGeom>
            <a:avLst/>
            <a:gdLst/>
            <a:ahLst/>
            <a:cxnLst/>
            <a:rect r="r" b="b" t="t" l="l"/>
            <a:pathLst>
              <a:path h="9175524" w="12213676">
                <a:moveTo>
                  <a:pt x="0" y="0"/>
                </a:moveTo>
                <a:lnTo>
                  <a:pt x="12213676" y="0"/>
                </a:lnTo>
                <a:lnTo>
                  <a:pt x="12213676" y="9175525"/>
                </a:lnTo>
                <a:lnTo>
                  <a:pt x="0" y="9175525"/>
                </a:lnTo>
                <a:lnTo>
                  <a:pt x="0" y="0"/>
                </a:lnTo>
                <a:close/>
              </a:path>
            </a:pathLst>
          </a:custGeom>
          <a:blipFill>
            <a:blip r:embed="rId4">
              <a:alphaModFix amt="46000"/>
            </a:blip>
            <a:stretch>
              <a:fillRect l="0" t="0" r="0" b="0"/>
            </a:stretch>
          </a:blipFill>
        </p:spPr>
      </p:sp>
      <p:sp>
        <p:nvSpPr>
          <p:cNvPr name="Freeform 7" id="7"/>
          <p:cNvSpPr/>
          <p:nvPr/>
        </p:nvSpPr>
        <p:spPr>
          <a:xfrm flipH="false" flipV="false" rot="5400000">
            <a:off x="11782119" y="-1792719"/>
            <a:ext cx="4875113" cy="4511696"/>
          </a:xfrm>
          <a:custGeom>
            <a:avLst/>
            <a:gdLst/>
            <a:ahLst/>
            <a:cxnLst/>
            <a:rect r="r" b="b" t="t" l="l"/>
            <a:pathLst>
              <a:path h="4511696" w="4875113">
                <a:moveTo>
                  <a:pt x="0" y="0"/>
                </a:moveTo>
                <a:lnTo>
                  <a:pt x="4875113" y="0"/>
                </a:lnTo>
                <a:lnTo>
                  <a:pt x="4875113" y="4511695"/>
                </a:lnTo>
                <a:lnTo>
                  <a:pt x="0" y="451169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3050499">
            <a:off x="4602623" y="4359653"/>
            <a:ext cx="6718061" cy="6217260"/>
          </a:xfrm>
          <a:custGeom>
            <a:avLst/>
            <a:gdLst/>
            <a:ahLst/>
            <a:cxnLst/>
            <a:rect r="r" b="b" t="t" l="l"/>
            <a:pathLst>
              <a:path h="6217260" w="6718061">
                <a:moveTo>
                  <a:pt x="0" y="0"/>
                </a:moveTo>
                <a:lnTo>
                  <a:pt x="6718061" y="0"/>
                </a:lnTo>
                <a:lnTo>
                  <a:pt x="6718061" y="6217261"/>
                </a:lnTo>
                <a:lnTo>
                  <a:pt x="0" y="6217261"/>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true" rot="6672490">
            <a:off x="13438790" y="2987820"/>
            <a:ext cx="1293066" cy="1212249"/>
          </a:xfrm>
          <a:custGeom>
            <a:avLst/>
            <a:gdLst/>
            <a:ahLst/>
            <a:cxnLst/>
            <a:rect r="r" b="b" t="t" l="l"/>
            <a:pathLst>
              <a:path h="1212249" w="1293066">
                <a:moveTo>
                  <a:pt x="0" y="1212249"/>
                </a:moveTo>
                <a:lnTo>
                  <a:pt x="1293066" y="1212249"/>
                </a:lnTo>
                <a:lnTo>
                  <a:pt x="1293066" y="0"/>
                </a:lnTo>
                <a:lnTo>
                  <a:pt x="0" y="0"/>
                </a:lnTo>
                <a:lnTo>
                  <a:pt x="0" y="1212249"/>
                </a:lnTo>
                <a:close/>
              </a:path>
            </a:pathLst>
          </a:custGeom>
          <a:blipFill>
            <a:blip r:embed="rId7"/>
            <a:stretch>
              <a:fillRect l="0" t="0" r="0" b="0"/>
            </a:stretch>
          </a:blipFill>
        </p:spPr>
      </p:sp>
      <p:sp>
        <p:nvSpPr>
          <p:cNvPr name="Freeform 10" id="10"/>
          <p:cNvSpPr/>
          <p:nvPr/>
        </p:nvSpPr>
        <p:spPr>
          <a:xfrm flipH="false" flipV="false" rot="10915">
            <a:off x="-452162" y="735252"/>
            <a:ext cx="2602068" cy="1902762"/>
          </a:xfrm>
          <a:custGeom>
            <a:avLst/>
            <a:gdLst/>
            <a:ahLst/>
            <a:cxnLst/>
            <a:rect r="r" b="b" t="t" l="l"/>
            <a:pathLst>
              <a:path h="1902762" w="2602068">
                <a:moveTo>
                  <a:pt x="0" y="0"/>
                </a:moveTo>
                <a:lnTo>
                  <a:pt x="2602068" y="0"/>
                </a:lnTo>
                <a:lnTo>
                  <a:pt x="2602068" y="1902763"/>
                </a:lnTo>
                <a:lnTo>
                  <a:pt x="0" y="1902763"/>
                </a:lnTo>
                <a:lnTo>
                  <a:pt x="0" y="0"/>
                </a:lnTo>
                <a:close/>
              </a:path>
            </a:pathLst>
          </a:custGeom>
          <a:blipFill>
            <a:blip r:embed="rId8"/>
            <a:stretch>
              <a:fillRect l="0" t="0" r="0" b="0"/>
            </a:stretch>
          </a:blipFill>
        </p:spPr>
      </p:sp>
      <p:sp>
        <p:nvSpPr>
          <p:cNvPr name="Freeform 11" id="11"/>
          <p:cNvSpPr/>
          <p:nvPr/>
        </p:nvSpPr>
        <p:spPr>
          <a:xfrm flipH="false" flipV="false" rot="-7150495">
            <a:off x="-1395710" y="-2028930"/>
            <a:ext cx="5729482" cy="5302375"/>
          </a:xfrm>
          <a:custGeom>
            <a:avLst/>
            <a:gdLst/>
            <a:ahLst/>
            <a:cxnLst/>
            <a:rect r="r" b="b" t="t" l="l"/>
            <a:pathLst>
              <a:path h="5302375" w="5729482">
                <a:moveTo>
                  <a:pt x="0" y="0"/>
                </a:moveTo>
                <a:lnTo>
                  <a:pt x="5729483" y="0"/>
                </a:lnTo>
                <a:lnTo>
                  <a:pt x="5729483" y="5302375"/>
                </a:lnTo>
                <a:lnTo>
                  <a:pt x="0" y="530237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2939302">
            <a:off x="16994383" y="1497210"/>
            <a:ext cx="631252" cy="911555"/>
          </a:xfrm>
          <a:custGeom>
            <a:avLst/>
            <a:gdLst/>
            <a:ahLst/>
            <a:cxnLst/>
            <a:rect r="r" b="b" t="t" l="l"/>
            <a:pathLst>
              <a:path h="911555" w="631252">
                <a:moveTo>
                  <a:pt x="0" y="0"/>
                </a:moveTo>
                <a:lnTo>
                  <a:pt x="631252" y="0"/>
                </a:lnTo>
                <a:lnTo>
                  <a:pt x="631252" y="911555"/>
                </a:lnTo>
                <a:lnTo>
                  <a:pt x="0" y="911555"/>
                </a:lnTo>
                <a:lnTo>
                  <a:pt x="0" y="0"/>
                </a:lnTo>
                <a:close/>
              </a:path>
            </a:pathLst>
          </a:custGeom>
          <a:blipFill>
            <a:blip r:embed="rId9"/>
            <a:stretch>
              <a:fillRect l="0" t="0" r="0" b="0"/>
            </a:stretch>
          </a:blipFill>
        </p:spPr>
      </p:sp>
      <p:sp>
        <p:nvSpPr>
          <p:cNvPr name="Freeform 13" id="13"/>
          <p:cNvSpPr/>
          <p:nvPr/>
        </p:nvSpPr>
        <p:spPr>
          <a:xfrm flipH="false" flipV="false" rot="95100">
            <a:off x="15999231" y="298043"/>
            <a:ext cx="1118386" cy="1457180"/>
          </a:xfrm>
          <a:custGeom>
            <a:avLst/>
            <a:gdLst/>
            <a:ahLst/>
            <a:cxnLst/>
            <a:rect r="r" b="b" t="t" l="l"/>
            <a:pathLst>
              <a:path h="1457180" w="1118386">
                <a:moveTo>
                  <a:pt x="0" y="0"/>
                </a:moveTo>
                <a:lnTo>
                  <a:pt x="1118385" y="0"/>
                </a:lnTo>
                <a:lnTo>
                  <a:pt x="1118385" y="1457180"/>
                </a:lnTo>
                <a:lnTo>
                  <a:pt x="0" y="1457180"/>
                </a:lnTo>
                <a:lnTo>
                  <a:pt x="0" y="0"/>
                </a:lnTo>
                <a:close/>
              </a:path>
            </a:pathLst>
          </a:custGeom>
          <a:blipFill>
            <a:blip r:embed="rId10"/>
            <a:stretch>
              <a:fillRect l="0" t="0" r="0" b="0"/>
            </a:stretch>
          </a:blipFill>
        </p:spPr>
      </p:sp>
      <p:sp>
        <p:nvSpPr>
          <p:cNvPr name="Freeform 14" id="14"/>
          <p:cNvSpPr/>
          <p:nvPr/>
        </p:nvSpPr>
        <p:spPr>
          <a:xfrm flipH="true" flipV="false" rot="-3246881">
            <a:off x="817007" y="7861662"/>
            <a:ext cx="1304048" cy="2146582"/>
          </a:xfrm>
          <a:custGeom>
            <a:avLst/>
            <a:gdLst/>
            <a:ahLst/>
            <a:cxnLst/>
            <a:rect r="r" b="b" t="t" l="l"/>
            <a:pathLst>
              <a:path h="2146582" w="1304048">
                <a:moveTo>
                  <a:pt x="1304049" y="0"/>
                </a:moveTo>
                <a:lnTo>
                  <a:pt x="0" y="0"/>
                </a:lnTo>
                <a:lnTo>
                  <a:pt x="0" y="2146582"/>
                </a:lnTo>
                <a:lnTo>
                  <a:pt x="1304049" y="2146582"/>
                </a:lnTo>
                <a:lnTo>
                  <a:pt x="1304049" y="0"/>
                </a:lnTo>
                <a:close/>
              </a:path>
            </a:pathLst>
          </a:custGeom>
          <a:blipFill>
            <a:blip r:embed="rId11"/>
            <a:stretch>
              <a:fillRect l="0" t="0" r="0" b="0"/>
            </a:stretch>
          </a:blipFill>
        </p:spPr>
      </p:sp>
      <p:sp>
        <p:nvSpPr>
          <p:cNvPr name="Freeform 15" id="15"/>
          <p:cNvSpPr/>
          <p:nvPr/>
        </p:nvSpPr>
        <p:spPr>
          <a:xfrm flipH="false" flipV="false" rot="0">
            <a:off x="15549118" y="7777563"/>
            <a:ext cx="2018611" cy="1791517"/>
          </a:xfrm>
          <a:custGeom>
            <a:avLst/>
            <a:gdLst/>
            <a:ahLst/>
            <a:cxnLst/>
            <a:rect r="r" b="b" t="t" l="l"/>
            <a:pathLst>
              <a:path h="1791517" w="2018611">
                <a:moveTo>
                  <a:pt x="0" y="0"/>
                </a:moveTo>
                <a:lnTo>
                  <a:pt x="2018611" y="0"/>
                </a:lnTo>
                <a:lnTo>
                  <a:pt x="2018611" y="1791518"/>
                </a:lnTo>
                <a:lnTo>
                  <a:pt x="0" y="1791518"/>
                </a:lnTo>
                <a:lnTo>
                  <a:pt x="0" y="0"/>
                </a:lnTo>
                <a:close/>
              </a:path>
            </a:pathLst>
          </a:custGeom>
          <a:blipFill>
            <a:blip r:embed="rId12"/>
            <a:stretch>
              <a:fillRect l="0" t="0" r="0" b="0"/>
            </a:stretch>
          </a:blipFill>
        </p:spPr>
      </p:sp>
      <p:sp>
        <p:nvSpPr>
          <p:cNvPr name="TextBox 16" id="16"/>
          <p:cNvSpPr txBox="true"/>
          <p:nvPr/>
        </p:nvSpPr>
        <p:spPr>
          <a:xfrm rot="10915">
            <a:off x="4044704" y="2929039"/>
            <a:ext cx="10199710" cy="3103593"/>
          </a:xfrm>
          <a:prstGeom prst="rect">
            <a:avLst/>
          </a:prstGeom>
        </p:spPr>
        <p:txBody>
          <a:bodyPr anchor="t" rtlCol="false" tIns="0" lIns="0" bIns="0" rIns="0">
            <a:spAutoFit/>
          </a:bodyPr>
          <a:lstStyle/>
          <a:p>
            <a:pPr algn="ctr">
              <a:lnSpc>
                <a:spcPts val="25273"/>
              </a:lnSpc>
            </a:pPr>
            <a:r>
              <a:rPr lang="en-US" sz="18052">
                <a:solidFill>
                  <a:srgbClr val="6C382E"/>
                </a:solidFill>
                <a:latin typeface="Apricots"/>
                <a:ea typeface="Apricots"/>
                <a:cs typeface="Apricots"/>
                <a:sym typeface="Apricots"/>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793065" y="-42350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994669">
            <a:off x="-4141205" y="-519094"/>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4" id="4"/>
          <p:cNvSpPr/>
          <p:nvPr/>
        </p:nvSpPr>
        <p:spPr>
          <a:xfrm flipH="false" flipV="false" rot="6994669">
            <a:off x="8679977" y="4828854"/>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TextBox 5" id="5"/>
          <p:cNvSpPr txBox="true"/>
          <p:nvPr/>
        </p:nvSpPr>
        <p:spPr>
          <a:xfrm rot="10915">
            <a:off x="4740020" y="538479"/>
            <a:ext cx="8808564" cy="3357896"/>
          </a:xfrm>
          <a:prstGeom prst="rect">
            <a:avLst/>
          </a:prstGeom>
        </p:spPr>
        <p:txBody>
          <a:bodyPr anchor="t" rtlCol="false" tIns="0" lIns="0" bIns="0" rIns="0">
            <a:spAutoFit/>
          </a:bodyPr>
          <a:lstStyle/>
          <a:p>
            <a:pPr algn="ctr">
              <a:lnSpc>
                <a:spcPts val="13471"/>
              </a:lnSpc>
            </a:pPr>
            <a:r>
              <a:rPr lang="en-US" sz="9622">
                <a:solidFill>
                  <a:srgbClr val="6C382E"/>
                </a:solidFill>
                <a:latin typeface="Apricots"/>
                <a:ea typeface="Apricots"/>
                <a:cs typeface="Apricots"/>
                <a:sym typeface="Apricots"/>
              </a:rPr>
              <a:t>Datos acerca de Canadá </a:t>
            </a:r>
          </a:p>
        </p:txBody>
      </p:sp>
      <p:sp>
        <p:nvSpPr>
          <p:cNvPr name="TextBox 6" id="6"/>
          <p:cNvSpPr txBox="true"/>
          <p:nvPr/>
        </p:nvSpPr>
        <p:spPr>
          <a:xfrm rot="10915">
            <a:off x="2049960" y="4553614"/>
            <a:ext cx="13989665" cy="5711190"/>
          </a:xfrm>
          <a:prstGeom prst="rect">
            <a:avLst/>
          </a:prstGeom>
        </p:spPr>
        <p:txBody>
          <a:bodyPr anchor="t" rtlCol="false" tIns="0" lIns="0" bIns="0" rIns="0">
            <a:spAutoFit/>
          </a:bodyPr>
          <a:lstStyle/>
          <a:p>
            <a:pPr algn="ctr">
              <a:lnSpc>
                <a:spcPts val="7559"/>
              </a:lnSpc>
            </a:pPr>
            <a:r>
              <a:rPr lang="en-US" sz="5400">
                <a:solidFill>
                  <a:srgbClr val="954C3E"/>
                </a:solidFill>
                <a:latin typeface="Arimo"/>
                <a:ea typeface="Arimo"/>
                <a:cs typeface="Arimo"/>
                <a:sym typeface="Arimo"/>
              </a:rPr>
              <a:t>Idiomas oficiales: </a:t>
            </a:r>
            <a:r>
              <a:rPr lang="en-US" sz="5400" u="sng">
                <a:solidFill>
                  <a:srgbClr val="954C3E"/>
                </a:solidFill>
                <a:latin typeface="Arimo"/>
                <a:ea typeface="Arimo"/>
                <a:cs typeface="Arimo"/>
                <a:sym typeface="Arimo"/>
                <a:hlinkClick r:id="rId5" tooltip="https://www.google.com/search?client=safari&amp;sca_esv=378ee611ca261f2e&amp;hl=es-do&amp;sxsrf=ADLYWIIYqo0XPJ3n3ClvYi3K9sApu015FQ:1734310872096&amp;q=&amp;si=ACC90ny8E30vD16OoPAAI4cStfcliGy35W8UAhb0TsHNc_ISQblpNDqg4R7Tb7eqdD1d2I7sb6Jebvp3nPEyvVGxNA00vNSQf_MAyDqeL0UUr3SyVMpWo6QjdxpQ3VafWMcs_85NM-8Os4lGELSw0mzZO9h06C61rKE7P9OqSFbsfn1NfA4GttIlnRIQ17s5r0q4__omp3o5dJRxJ1Y3nzYN5sW3IxRQsXbiU6AYKQQ3s1Y9U0TDy9E%3D&amp;sa=X&amp;ved=2ahUKEwi9kdi7i6uKAxVTJUQIHWrcF4kQmxMoAHoECBkQAg"/>
              </a:rPr>
              <a:t>Francés</a:t>
            </a:r>
            <a:r>
              <a:rPr lang="en-US" sz="5400">
                <a:solidFill>
                  <a:srgbClr val="954C3E"/>
                </a:solidFill>
                <a:latin typeface="Arimo"/>
                <a:ea typeface="Arimo"/>
                <a:cs typeface="Arimo"/>
                <a:sym typeface="Arimo"/>
              </a:rPr>
              <a:t>, </a:t>
            </a:r>
            <a:r>
              <a:rPr lang="en-US" sz="5400" u="sng">
                <a:solidFill>
                  <a:srgbClr val="954C3E"/>
                </a:solidFill>
                <a:latin typeface="Arimo"/>
                <a:ea typeface="Arimo"/>
                <a:cs typeface="Arimo"/>
                <a:sym typeface="Arimo"/>
                <a:hlinkClick r:id="rId6" tooltip="https://www.google.com/search?client=safari&amp;sca_esv=378ee611ca261f2e&amp;hl=es-do&amp;sxsrf=ADLYWIIYqo0XPJ3n3ClvYi3K9sApu015FQ:1734310872096&amp;q=&amp;si=ACC90ny8E30vD16OoPAAI4cStfcliGy35W8UAhb0TsHNc_ISQQLXqR5KQPiWCuqpWXeOukaM8NNmRWppQ3q9k0CSQOtLVFu0yrfoetvLl_bzHY-PFvuS4JZUzF12pOGAHDGRNbm6muJoq8sdYh23gIzBGCadg3UuKTL4CAgguZg3wUT1XDreS8_Io2f1d4OjMH6NsJKVYRKwCW5ghuMxij2UkJtI2XTJkyOXclS3JyVc1Af72FgAaUs%3D&amp;sa=X&amp;ved=2ahUKEwi9kdi7i6uKAxVTJUQIHWrcF4kQmxMoAXoECBkQAw"/>
              </a:rPr>
              <a:t>Inglés</a:t>
            </a:r>
          </a:p>
          <a:p>
            <a:pPr algn="ctr">
              <a:lnSpc>
                <a:spcPts val="7559"/>
              </a:lnSpc>
            </a:pPr>
            <a:r>
              <a:rPr lang="en-US" sz="5400">
                <a:solidFill>
                  <a:srgbClr val="954C3E"/>
                </a:solidFill>
                <a:latin typeface="Arimo"/>
                <a:ea typeface="Arimo"/>
                <a:cs typeface="Arimo"/>
                <a:sym typeface="Arimo"/>
              </a:rPr>
              <a:t>Población: 40.1 millones (2023) </a:t>
            </a:r>
            <a:r>
              <a:rPr lang="en-US" sz="5400" u="sng">
                <a:solidFill>
                  <a:srgbClr val="954C3E"/>
                </a:solidFill>
                <a:latin typeface="Arimo"/>
                <a:ea typeface="Arimo"/>
                <a:cs typeface="Arimo"/>
                <a:sym typeface="Arimo"/>
                <a:hlinkClick r:id="rId7" tooltip="http://datatopics.worldbank.org/world-development-indicators"/>
              </a:rPr>
              <a:t>Banco Mundial</a:t>
            </a:r>
          </a:p>
          <a:p>
            <a:pPr algn="ctr">
              <a:lnSpc>
                <a:spcPts val="7559"/>
              </a:lnSpc>
            </a:pPr>
            <a:r>
              <a:rPr lang="en-US" sz="5400">
                <a:solidFill>
                  <a:srgbClr val="954C3E"/>
                </a:solidFill>
                <a:latin typeface="Arimo"/>
                <a:ea typeface="Arimo"/>
                <a:cs typeface="Arimo"/>
                <a:sym typeface="Arimo"/>
              </a:rPr>
              <a:t>Rey: </a:t>
            </a:r>
            <a:r>
              <a:rPr lang="en-US" sz="5400" u="sng">
                <a:solidFill>
                  <a:srgbClr val="954C3E"/>
                </a:solidFill>
                <a:latin typeface="Arimo"/>
                <a:ea typeface="Arimo"/>
                <a:cs typeface="Arimo"/>
                <a:sym typeface="Arimo"/>
                <a:hlinkClick r:id="rId8" tooltip="https://www.google.com/search?client=safari&amp;sca_esv=378ee611ca261f2e&amp;hl=es-do&amp;sxsrf=ADLYWIIYqo0XPJ3n3ClvYi3K9sApu015FQ:1734310872096&amp;q=Rey+Carlos+III&amp;si=ACC90nyvvWro6QmnyY1IfSdgk5wwjB1r8BGd_IWRjXqmKPQqm2oHNBp-V4J2_0LWKLM4yEZzmJOur_xnu5wWrB6xMqJxiSYkusa8CHT3C_aqImlwWxWC9PqU2bYqeVv4-kcLjd5AaGDS2O-JN3uFt7DKewJ_jSX4Kcr0zMFqB45uN05A6qqKZgyY1AHS0XALhQvmh3LIKDNN&amp;sa=X&amp;ved=2ahUKEwi9kdi7i6uKAxVTJUQIHWrcF4kQmxMoAHoECBgQAg"/>
              </a:rPr>
              <a:t>Carlos III del Reino Unido</a:t>
            </a:r>
          </a:p>
          <a:p>
            <a:pPr algn="ctr">
              <a:lnSpc>
                <a:spcPts val="7559"/>
              </a:lnSpc>
            </a:pPr>
            <a:r>
              <a:rPr lang="en-US" sz="5400">
                <a:solidFill>
                  <a:srgbClr val="954C3E"/>
                </a:solidFill>
                <a:latin typeface="Arimo"/>
                <a:ea typeface="Arimo"/>
                <a:cs typeface="Arimo"/>
                <a:sym typeface="Arimo"/>
              </a:rPr>
              <a:t>Continente: </a:t>
            </a:r>
            <a:r>
              <a:rPr lang="en-US" sz="5400" u="sng">
                <a:solidFill>
                  <a:srgbClr val="954C3E"/>
                </a:solidFill>
                <a:latin typeface="Arimo"/>
                <a:ea typeface="Arimo"/>
                <a:cs typeface="Arimo"/>
                <a:sym typeface="Arimo"/>
                <a:hlinkClick r:id="rId9" tooltip="https://www.google.com/search?client=safari&amp;sca_esv=378ee611ca261f2e&amp;hl=es-do&amp;sxsrf=ADLYWIIYqo0XPJ3n3ClvYi3K9sApu015FQ:1734310872096&amp;q=Am%C3%A9rica+del+Norte&amp;si=ACC90nyvvWro6QmnyY1IfSdgk5wwjB1r8BGd_IWRjXqmKPQqm0-yOhrqyWPrzWBPAxGiyze-jtH3Bk6xeDt2HHpLuboP238A7-wTEVLTA7WtMIhu8z_kfq63CerzqR93IMCVqj1Cr_WIrj66_r6GuLzC1mQEAmrL_RVFwkSd9OOcYgupc8tE7bOKvTZa9mHXWSDmWYALT9Fd0A1Gy4Zr0EKH97jHM2v2IQ%3D%3D&amp;sa=X&amp;ved=2ahUKEwi9kdi7i6uKAxVTJUQIHWrcF4kQmxMoAHoECBsQAg"/>
              </a:rPr>
              <a:t>América del Norte</a:t>
            </a:r>
          </a:p>
          <a:p>
            <a:pPr algn="ctr">
              <a:lnSpc>
                <a:spcPts val="7559"/>
              </a:lnSpc>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640665" y="-43874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690423">
            <a:off x="-713360" y="-5668544"/>
            <a:ext cx="12213676" cy="9175524"/>
          </a:xfrm>
          <a:custGeom>
            <a:avLst/>
            <a:gdLst/>
            <a:ahLst/>
            <a:cxnLst/>
            <a:rect r="r" b="b" t="t" l="l"/>
            <a:pathLst>
              <a:path h="9175524" w="12213676">
                <a:moveTo>
                  <a:pt x="0" y="0"/>
                </a:moveTo>
                <a:lnTo>
                  <a:pt x="12213676" y="0"/>
                </a:lnTo>
                <a:lnTo>
                  <a:pt x="12213676" y="9175524"/>
                </a:lnTo>
                <a:lnTo>
                  <a:pt x="0" y="9175524"/>
                </a:lnTo>
                <a:lnTo>
                  <a:pt x="0" y="0"/>
                </a:lnTo>
                <a:close/>
              </a:path>
            </a:pathLst>
          </a:custGeom>
          <a:blipFill>
            <a:blip r:embed="rId4">
              <a:alphaModFix amt="46000"/>
            </a:blip>
            <a:stretch>
              <a:fillRect l="0" t="0" r="0" b="0"/>
            </a:stretch>
          </a:blipFill>
        </p:spPr>
      </p:sp>
      <p:sp>
        <p:nvSpPr>
          <p:cNvPr name="Freeform 4" id="4"/>
          <p:cNvSpPr/>
          <p:nvPr/>
        </p:nvSpPr>
        <p:spPr>
          <a:xfrm flipH="false" flipV="false" rot="6994669">
            <a:off x="8323574" y="5857554"/>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4345414" y="2899234"/>
            <a:ext cx="8384913" cy="6299166"/>
          </a:xfrm>
          <a:custGeom>
            <a:avLst/>
            <a:gdLst/>
            <a:ahLst/>
            <a:cxnLst/>
            <a:rect r="r" b="b" t="t" l="l"/>
            <a:pathLst>
              <a:path h="6299166" w="8384913">
                <a:moveTo>
                  <a:pt x="0" y="0"/>
                </a:moveTo>
                <a:lnTo>
                  <a:pt x="8384914" y="0"/>
                </a:lnTo>
                <a:lnTo>
                  <a:pt x="8384914" y="6299166"/>
                </a:lnTo>
                <a:lnTo>
                  <a:pt x="0" y="6299166"/>
                </a:lnTo>
                <a:lnTo>
                  <a:pt x="0" y="0"/>
                </a:lnTo>
                <a:close/>
              </a:path>
            </a:pathLst>
          </a:custGeom>
          <a:blipFill>
            <a:blip r:embed="rId4">
              <a:alphaModFix amt="65000"/>
            </a:blip>
            <a:stretch>
              <a:fillRect l="0" t="0" r="0" b="0"/>
            </a:stretch>
          </a:blipFill>
        </p:spPr>
      </p:sp>
      <p:sp>
        <p:nvSpPr>
          <p:cNvPr name="Freeform 6" id="6"/>
          <p:cNvSpPr/>
          <p:nvPr/>
        </p:nvSpPr>
        <p:spPr>
          <a:xfrm flipH="false" flipV="false" rot="6690423">
            <a:off x="-5506509" y="-1372959"/>
            <a:ext cx="12213676" cy="9175524"/>
          </a:xfrm>
          <a:custGeom>
            <a:avLst/>
            <a:gdLst/>
            <a:ahLst/>
            <a:cxnLst/>
            <a:rect r="r" b="b" t="t" l="l"/>
            <a:pathLst>
              <a:path h="9175524" w="12213676">
                <a:moveTo>
                  <a:pt x="0" y="0"/>
                </a:moveTo>
                <a:lnTo>
                  <a:pt x="12213676" y="0"/>
                </a:lnTo>
                <a:lnTo>
                  <a:pt x="12213676" y="9175525"/>
                </a:lnTo>
                <a:lnTo>
                  <a:pt x="0" y="9175525"/>
                </a:lnTo>
                <a:lnTo>
                  <a:pt x="0" y="0"/>
                </a:lnTo>
                <a:close/>
              </a:path>
            </a:pathLst>
          </a:custGeom>
          <a:blipFill>
            <a:blip r:embed="rId4">
              <a:alphaModFix amt="46000"/>
            </a:blip>
            <a:stretch>
              <a:fillRect l="0" t="0" r="0" b="0"/>
            </a:stretch>
          </a:blipFill>
        </p:spPr>
      </p:sp>
      <p:sp>
        <p:nvSpPr>
          <p:cNvPr name="Freeform 7" id="7"/>
          <p:cNvSpPr/>
          <p:nvPr/>
        </p:nvSpPr>
        <p:spPr>
          <a:xfrm flipH="false" flipV="false" rot="5400000">
            <a:off x="11782119" y="-1792719"/>
            <a:ext cx="4875113" cy="4511696"/>
          </a:xfrm>
          <a:custGeom>
            <a:avLst/>
            <a:gdLst/>
            <a:ahLst/>
            <a:cxnLst/>
            <a:rect r="r" b="b" t="t" l="l"/>
            <a:pathLst>
              <a:path h="4511696" w="4875113">
                <a:moveTo>
                  <a:pt x="0" y="0"/>
                </a:moveTo>
                <a:lnTo>
                  <a:pt x="4875113" y="0"/>
                </a:lnTo>
                <a:lnTo>
                  <a:pt x="4875113" y="4511695"/>
                </a:lnTo>
                <a:lnTo>
                  <a:pt x="0" y="451169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3837631">
            <a:off x="2377661" y="6149670"/>
            <a:ext cx="6718061" cy="6217260"/>
          </a:xfrm>
          <a:custGeom>
            <a:avLst/>
            <a:gdLst/>
            <a:ahLst/>
            <a:cxnLst/>
            <a:rect r="r" b="b" t="t" l="l"/>
            <a:pathLst>
              <a:path h="6217260" w="6718061">
                <a:moveTo>
                  <a:pt x="0" y="0"/>
                </a:moveTo>
                <a:lnTo>
                  <a:pt x="6718062" y="0"/>
                </a:lnTo>
                <a:lnTo>
                  <a:pt x="6718062" y="6217260"/>
                </a:lnTo>
                <a:lnTo>
                  <a:pt x="0" y="6217260"/>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0915">
            <a:off x="-452162" y="735252"/>
            <a:ext cx="2602068" cy="1902762"/>
          </a:xfrm>
          <a:custGeom>
            <a:avLst/>
            <a:gdLst/>
            <a:ahLst/>
            <a:cxnLst/>
            <a:rect r="r" b="b" t="t" l="l"/>
            <a:pathLst>
              <a:path h="1902762" w="2602068">
                <a:moveTo>
                  <a:pt x="0" y="0"/>
                </a:moveTo>
                <a:lnTo>
                  <a:pt x="2602068" y="0"/>
                </a:lnTo>
                <a:lnTo>
                  <a:pt x="2602068" y="1902763"/>
                </a:lnTo>
                <a:lnTo>
                  <a:pt x="0" y="1902763"/>
                </a:lnTo>
                <a:lnTo>
                  <a:pt x="0" y="0"/>
                </a:lnTo>
                <a:close/>
              </a:path>
            </a:pathLst>
          </a:custGeom>
          <a:blipFill>
            <a:blip r:embed="rId7"/>
            <a:stretch>
              <a:fillRect l="0" t="0" r="0" b="0"/>
            </a:stretch>
          </a:blipFill>
        </p:spPr>
      </p:sp>
      <p:sp>
        <p:nvSpPr>
          <p:cNvPr name="Freeform 10" id="10"/>
          <p:cNvSpPr/>
          <p:nvPr/>
        </p:nvSpPr>
        <p:spPr>
          <a:xfrm flipH="false" flipV="false" rot="-7150495">
            <a:off x="-1395710" y="-2028930"/>
            <a:ext cx="5729482" cy="5302375"/>
          </a:xfrm>
          <a:custGeom>
            <a:avLst/>
            <a:gdLst/>
            <a:ahLst/>
            <a:cxnLst/>
            <a:rect r="r" b="b" t="t" l="l"/>
            <a:pathLst>
              <a:path h="5302375" w="5729482">
                <a:moveTo>
                  <a:pt x="0" y="0"/>
                </a:moveTo>
                <a:lnTo>
                  <a:pt x="5729483" y="0"/>
                </a:lnTo>
                <a:lnTo>
                  <a:pt x="5729483" y="5302375"/>
                </a:lnTo>
                <a:lnTo>
                  <a:pt x="0" y="530237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true" flipV="false" rot="-3246881">
            <a:off x="817007" y="7861662"/>
            <a:ext cx="1304048" cy="2146582"/>
          </a:xfrm>
          <a:custGeom>
            <a:avLst/>
            <a:gdLst/>
            <a:ahLst/>
            <a:cxnLst/>
            <a:rect r="r" b="b" t="t" l="l"/>
            <a:pathLst>
              <a:path h="2146582" w="1304048">
                <a:moveTo>
                  <a:pt x="1304049" y="0"/>
                </a:moveTo>
                <a:lnTo>
                  <a:pt x="0" y="0"/>
                </a:lnTo>
                <a:lnTo>
                  <a:pt x="0" y="2146582"/>
                </a:lnTo>
                <a:lnTo>
                  <a:pt x="1304049" y="2146582"/>
                </a:lnTo>
                <a:lnTo>
                  <a:pt x="1304049" y="0"/>
                </a:lnTo>
                <a:close/>
              </a:path>
            </a:pathLst>
          </a:custGeom>
          <a:blipFill>
            <a:blip r:embed="rId8"/>
            <a:stretch>
              <a:fillRect l="0" t="0" r="0" b="0"/>
            </a:stretch>
          </a:blipFill>
        </p:spPr>
      </p:sp>
      <p:sp>
        <p:nvSpPr>
          <p:cNvPr name="Freeform 12" id="12"/>
          <p:cNvSpPr/>
          <p:nvPr/>
        </p:nvSpPr>
        <p:spPr>
          <a:xfrm flipH="false" flipV="false" rot="0">
            <a:off x="15973678" y="8300826"/>
            <a:ext cx="2018611" cy="1791517"/>
          </a:xfrm>
          <a:custGeom>
            <a:avLst/>
            <a:gdLst/>
            <a:ahLst/>
            <a:cxnLst/>
            <a:rect r="r" b="b" t="t" l="l"/>
            <a:pathLst>
              <a:path h="1791517" w="2018611">
                <a:moveTo>
                  <a:pt x="0" y="0"/>
                </a:moveTo>
                <a:lnTo>
                  <a:pt x="2018611" y="0"/>
                </a:lnTo>
                <a:lnTo>
                  <a:pt x="2018611" y="1791517"/>
                </a:lnTo>
                <a:lnTo>
                  <a:pt x="0" y="1791517"/>
                </a:lnTo>
                <a:lnTo>
                  <a:pt x="0" y="0"/>
                </a:lnTo>
                <a:close/>
              </a:path>
            </a:pathLst>
          </a:custGeom>
          <a:blipFill>
            <a:blip r:embed="rId9"/>
            <a:stretch>
              <a:fillRect l="0" t="0" r="0" b="0"/>
            </a:stretch>
          </a:blipFill>
        </p:spPr>
      </p:sp>
      <p:sp>
        <p:nvSpPr>
          <p:cNvPr name="Freeform 13" id="13"/>
          <p:cNvSpPr/>
          <p:nvPr/>
        </p:nvSpPr>
        <p:spPr>
          <a:xfrm flipH="false" flipV="false" rot="0">
            <a:off x="2729006" y="731126"/>
            <a:ext cx="14684152" cy="9359682"/>
          </a:xfrm>
          <a:custGeom>
            <a:avLst/>
            <a:gdLst/>
            <a:ahLst/>
            <a:cxnLst/>
            <a:rect r="r" b="b" t="t" l="l"/>
            <a:pathLst>
              <a:path h="9359682" w="14684152">
                <a:moveTo>
                  <a:pt x="0" y="0"/>
                </a:moveTo>
                <a:lnTo>
                  <a:pt x="14684152" y="0"/>
                </a:lnTo>
                <a:lnTo>
                  <a:pt x="14684152" y="9359682"/>
                </a:lnTo>
                <a:lnTo>
                  <a:pt x="0" y="935968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TextBox 14" id="14"/>
          <p:cNvSpPr txBox="true"/>
          <p:nvPr/>
        </p:nvSpPr>
        <p:spPr>
          <a:xfrm rot="10915">
            <a:off x="3013050" y="2745760"/>
            <a:ext cx="13686162" cy="4970496"/>
          </a:xfrm>
          <a:prstGeom prst="rect">
            <a:avLst/>
          </a:prstGeom>
        </p:spPr>
        <p:txBody>
          <a:bodyPr anchor="t" rtlCol="false" tIns="0" lIns="0" bIns="0" rIns="0">
            <a:spAutoFit/>
          </a:bodyPr>
          <a:lstStyle/>
          <a:p>
            <a:pPr algn="ctr">
              <a:lnSpc>
                <a:spcPts val="4895"/>
              </a:lnSpc>
            </a:pPr>
            <a:r>
              <a:rPr lang="en-US" sz="3496">
                <a:solidFill>
                  <a:srgbClr val="954C3E"/>
                </a:solidFill>
                <a:latin typeface="Arimo"/>
                <a:ea typeface="Arimo"/>
                <a:cs typeface="Arimo"/>
                <a:sym typeface="Arimo"/>
              </a:rPr>
              <a:t>Canadá es el país norteamericano que se extiende desde los Estados Unidos en el sur hasta el círculo polar ártico en el norte. Las ciudades principales incluyen la enorme Toronto, Vancouver, el centro cinematográfico de la costa oeste, las ciudades de habla francesa Montreal y Quebec, y la capital Ottawa. Las vastas franjas de naturaleza de Canadá incluyen el Parque Nacional Banff ubicado en un lago en las Montañas Rocosas. También incluye las cataratas del Niágara, un famoso grupo de enormes cascadas.</a:t>
            </a:r>
          </a:p>
        </p:txBody>
      </p:sp>
      <p:sp>
        <p:nvSpPr>
          <p:cNvPr name="TextBox 15" id="15"/>
          <p:cNvSpPr txBox="true"/>
          <p:nvPr/>
        </p:nvSpPr>
        <p:spPr>
          <a:xfrm rot="10915">
            <a:off x="3726357" y="1183050"/>
            <a:ext cx="10835800" cy="1377949"/>
          </a:xfrm>
          <a:prstGeom prst="rect">
            <a:avLst/>
          </a:prstGeom>
        </p:spPr>
        <p:txBody>
          <a:bodyPr anchor="t" rtlCol="false" tIns="0" lIns="0" bIns="0" rIns="0">
            <a:spAutoFit/>
          </a:bodyPr>
          <a:lstStyle/>
          <a:p>
            <a:pPr algn="ctr">
              <a:lnSpc>
                <a:spcPts val="11200"/>
              </a:lnSpc>
            </a:pPr>
            <a:r>
              <a:rPr lang="en-US" sz="8000">
                <a:solidFill>
                  <a:srgbClr val="6C382E"/>
                </a:solidFill>
                <a:latin typeface="Apricots"/>
                <a:ea typeface="Apricots"/>
                <a:cs typeface="Apricots"/>
                <a:sym typeface="Apricots"/>
              </a:rPr>
              <a:t>Descripción de Canadá</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640665" y="-43874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690423">
            <a:off x="-713360" y="-5668544"/>
            <a:ext cx="12213676" cy="9175524"/>
          </a:xfrm>
          <a:custGeom>
            <a:avLst/>
            <a:gdLst/>
            <a:ahLst/>
            <a:cxnLst/>
            <a:rect r="r" b="b" t="t" l="l"/>
            <a:pathLst>
              <a:path h="9175524" w="12213676">
                <a:moveTo>
                  <a:pt x="0" y="0"/>
                </a:moveTo>
                <a:lnTo>
                  <a:pt x="12213676" y="0"/>
                </a:lnTo>
                <a:lnTo>
                  <a:pt x="12213676" y="9175524"/>
                </a:lnTo>
                <a:lnTo>
                  <a:pt x="0" y="9175524"/>
                </a:lnTo>
                <a:lnTo>
                  <a:pt x="0" y="0"/>
                </a:lnTo>
                <a:close/>
              </a:path>
            </a:pathLst>
          </a:custGeom>
          <a:blipFill>
            <a:blip r:embed="rId4">
              <a:alphaModFix amt="46000"/>
            </a:blip>
            <a:stretch>
              <a:fillRect l="0" t="0" r="0" b="0"/>
            </a:stretch>
          </a:blipFill>
        </p:spPr>
      </p:sp>
      <p:sp>
        <p:nvSpPr>
          <p:cNvPr name="Freeform 4" id="4"/>
          <p:cNvSpPr/>
          <p:nvPr/>
        </p:nvSpPr>
        <p:spPr>
          <a:xfrm flipH="false" flipV="false" rot="6994669">
            <a:off x="8988183" y="5662897"/>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4345414" y="2899234"/>
            <a:ext cx="8384913" cy="6299166"/>
          </a:xfrm>
          <a:custGeom>
            <a:avLst/>
            <a:gdLst/>
            <a:ahLst/>
            <a:cxnLst/>
            <a:rect r="r" b="b" t="t" l="l"/>
            <a:pathLst>
              <a:path h="6299166" w="8384913">
                <a:moveTo>
                  <a:pt x="0" y="0"/>
                </a:moveTo>
                <a:lnTo>
                  <a:pt x="8384914" y="0"/>
                </a:lnTo>
                <a:lnTo>
                  <a:pt x="8384914" y="6299166"/>
                </a:lnTo>
                <a:lnTo>
                  <a:pt x="0" y="6299166"/>
                </a:lnTo>
                <a:lnTo>
                  <a:pt x="0" y="0"/>
                </a:lnTo>
                <a:close/>
              </a:path>
            </a:pathLst>
          </a:custGeom>
          <a:blipFill>
            <a:blip r:embed="rId4">
              <a:alphaModFix amt="65000"/>
            </a:blip>
            <a:stretch>
              <a:fillRect l="0" t="0" r="0" b="0"/>
            </a:stretch>
          </a:blipFill>
        </p:spPr>
      </p:sp>
      <p:sp>
        <p:nvSpPr>
          <p:cNvPr name="Freeform 6" id="6"/>
          <p:cNvSpPr/>
          <p:nvPr/>
        </p:nvSpPr>
        <p:spPr>
          <a:xfrm flipH="false" flipV="false" rot="6690423">
            <a:off x="-5506509" y="-1372959"/>
            <a:ext cx="12213676" cy="9175524"/>
          </a:xfrm>
          <a:custGeom>
            <a:avLst/>
            <a:gdLst/>
            <a:ahLst/>
            <a:cxnLst/>
            <a:rect r="r" b="b" t="t" l="l"/>
            <a:pathLst>
              <a:path h="9175524" w="12213676">
                <a:moveTo>
                  <a:pt x="0" y="0"/>
                </a:moveTo>
                <a:lnTo>
                  <a:pt x="12213676" y="0"/>
                </a:lnTo>
                <a:lnTo>
                  <a:pt x="12213676" y="9175525"/>
                </a:lnTo>
                <a:lnTo>
                  <a:pt x="0" y="9175525"/>
                </a:lnTo>
                <a:lnTo>
                  <a:pt x="0" y="0"/>
                </a:lnTo>
                <a:close/>
              </a:path>
            </a:pathLst>
          </a:custGeom>
          <a:blipFill>
            <a:blip r:embed="rId4">
              <a:alphaModFix amt="46000"/>
            </a:blip>
            <a:stretch>
              <a:fillRect l="0" t="0" r="0" b="0"/>
            </a:stretch>
          </a:blipFill>
        </p:spPr>
      </p:sp>
      <p:sp>
        <p:nvSpPr>
          <p:cNvPr name="Freeform 7" id="7"/>
          <p:cNvSpPr/>
          <p:nvPr/>
        </p:nvSpPr>
        <p:spPr>
          <a:xfrm flipH="false" flipV="false" rot="5400000">
            <a:off x="11782119" y="-1792719"/>
            <a:ext cx="4875113" cy="4511696"/>
          </a:xfrm>
          <a:custGeom>
            <a:avLst/>
            <a:gdLst/>
            <a:ahLst/>
            <a:cxnLst/>
            <a:rect r="r" b="b" t="t" l="l"/>
            <a:pathLst>
              <a:path h="4511696" w="4875113">
                <a:moveTo>
                  <a:pt x="0" y="0"/>
                </a:moveTo>
                <a:lnTo>
                  <a:pt x="4875113" y="0"/>
                </a:lnTo>
                <a:lnTo>
                  <a:pt x="4875113" y="4511695"/>
                </a:lnTo>
                <a:lnTo>
                  <a:pt x="0" y="451169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3837631">
            <a:off x="2377661" y="6149670"/>
            <a:ext cx="6718061" cy="6217260"/>
          </a:xfrm>
          <a:custGeom>
            <a:avLst/>
            <a:gdLst/>
            <a:ahLst/>
            <a:cxnLst/>
            <a:rect r="r" b="b" t="t" l="l"/>
            <a:pathLst>
              <a:path h="6217260" w="6718061">
                <a:moveTo>
                  <a:pt x="0" y="0"/>
                </a:moveTo>
                <a:lnTo>
                  <a:pt x="6718062" y="0"/>
                </a:lnTo>
                <a:lnTo>
                  <a:pt x="6718062" y="6217260"/>
                </a:lnTo>
                <a:lnTo>
                  <a:pt x="0" y="6217260"/>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0915">
            <a:off x="-452162" y="735252"/>
            <a:ext cx="2602068" cy="1902762"/>
          </a:xfrm>
          <a:custGeom>
            <a:avLst/>
            <a:gdLst/>
            <a:ahLst/>
            <a:cxnLst/>
            <a:rect r="r" b="b" t="t" l="l"/>
            <a:pathLst>
              <a:path h="1902762" w="2602068">
                <a:moveTo>
                  <a:pt x="0" y="0"/>
                </a:moveTo>
                <a:lnTo>
                  <a:pt x="2602068" y="0"/>
                </a:lnTo>
                <a:lnTo>
                  <a:pt x="2602068" y="1902763"/>
                </a:lnTo>
                <a:lnTo>
                  <a:pt x="0" y="1902763"/>
                </a:lnTo>
                <a:lnTo>
                  <a:pt x="0" y="0"/>
                </a:lnTo>
                <a:close/>
              </a:path>
            </a:pathLst>
          </a:custGeom>
          <a:blipFill>
            <a:blip r:embed="rId7"/>
            <a:stretch>
              <a:fillRect l="0" t="0" r="0" b="0"/>
            </a:stretch>
          </a:blipFill>
        </p:spPr>
      </p:sp>
      <p:sp>
        <p:nvSpPr>
          <p:cNvPr name="Freeform 10" id="10"/>
          <p:cNvSpPr/>
          <p:nvPr/>
        </p:nvSpPr>
        <p:spPr>
          <a:xfrm flipH="false" flipV="false" rot="-7150495">
            <a:off x="-1395710" y="-2028930"/>
            <a:ext cx="5729482" cy="5302375"/>
          </a:xfrm>
          <a:custGeom>
            <a:avLst/>
            <a:gdLst/>
            <a:ahLst/>
            <a:cxnLst/>
            <a:rect r="r" b="b" t="t" l="l"/>
            <a:pathLst>
              <a:path h="5302375" w="5729482">
                <a:moveTo>
                  <a:pt x="0" y="0"/>
                </a:moveTo>
                <a:lnTo>
                  <a:pt x="5729483" y="0"/>
                </a:lnTo>
                <a:lnTo>
                  <a:pt x="5729483" y="5302375"/>
                </a:lnTo>
                <a:lnTo>
                  <a:pt x="0" y="530237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2939302">
            <a:off x="16994383" y="1497210"/>
            <a:ext cx="631252" cy="911555"/>
          </a:xfrm>
          <a:custGeom>
            <a:avLst/>
            <a:gdLst/>
            <a:ahLst/>
            <a:cxnLst/>
            <a:rect r="r" b="b" t="t" l="l"/>
            <a:pathLst>
              <a:path h="911555" w="631252">
                <a:moveTo>
                  <a:pt x="0" y="0"/>
                </a:moveTo>
                <a:lnTo>
                  <a:pt x="631252" y="0"/>
                </a:lnTo>
                <a:lnTo>
                  <a:pt x="631252" y="911555"/>
                </a:lnTo>
                <a:lnTo>
                  <a:pt x="0" y="911555"/>
                </a:lnTo>
                <a:lnTo>
                  <a:pt x="0" y="0"/>
                </a:lnTo>
                <a:close/>
              </a:path>
            </a:pathLst>
          </a:custGeom>
          <a:blipFill>
            <a:blip r:embed="rId8"/>
            <a:stretch>
              <a:fillRect l="0" t="0" r="0" b="0"/>
            </a:stretch>
          </a:blipFill>
        </p:spPr>
      </p:sp>
      <p:sp>
        <p:nvSpPr>
          <p:cNvPr name="Freeform 12" id="12"/>
          <p:cNvSpPr/>
          <p:nvPr/>
        </p:nvSpPr>
        <p:spPr>
          <a:xfrm flipH="false" flipV="false" rot="95100">
            <a:off x="15999231" y="298043"/>
            <a:ext cx="1118386" cy="1457180"/>
          </a:xfrm>
          <a:custGeom>
            <a:avLst/>
            <a:gdLst/>
            <a:ahLst/>
            <a:cxnLst/>
            <a:rect r="r" b="b" t="t" l="l"/>
            <a:pathLst>
              <a:path h="1457180" w="1118386">
                <a:moveTo>
                  <a:pt x="0" y="0"/>
                </a:moveTo>
                <a:lnTo>
                  <a:pt x="1118385" y="0"/>
                </a:lnTo>
                <a:lnTo>
                  <a:pt x="1118385" y="1457180"/>
                </a:lnTo>
                <a:lnTo>
                  <a:pt x="0" y="1457180"/>
                </a:lnTo>
                <a:lnTo>
                  <a:pt x="0" y="0"/>
                </a:lnTo>
                <a:close/>
              </a:path>
            </a:pathLst>
          </a:custGeom>
          <a:blipFill>
            <a:blip r:embed="rId9"/>
            <a:stretch>
              <a:fillRect l="0" t="0" r="0" b="0"/>
            </a:stretch>
          </a:blipFill>
        </p:spPr>
      </p:sp>
      <p:sp>
        <p:nvSpPr>
          <p:cNvPr name="Freeform 13" id="13"/>
          <p:cNvSpPr/>
          <p:nvPr/>
        </p:nvSpPr>
        <p:spPr>
          <a:xfrm flipH="false" flipV="false" rot="0">
            <a:off x="3457098" y="2837506"/>
            <a:ext cx="11373805" cy="5326972"/>
          </a:xfrm>
          <a:custGeom>
            <a:avLst/>
            <a:gdLst/>
            <a:ahLst/>
            <a:cxnLst/>
            <a:rect r="r" b="b" t="t" l="l"/>
            <a:pathLst>
              <a:path h="5326972" w="11373805">
                <a:moveTo>
                  <a:pt x="0" y="0"/>
                </a:moveTo>
                <a:lnTo>
                  <a:pt x="11373804" y="0"/>
                </a:lnTo>
                <a:lnTo>
                  <a:pt x="11373804" y="5326972"/>
                </a:lnTo>
                <a:lnTo>
                  <a:pt x="0" y="5326972"/>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4" id="14"/>
          <p:cNvSpPr txBox="true"/>
          <p:nvPr/>
        </p:nvSpPr>
        <p:spPr>
          <a:xfrm rot="10915">
            <a:off x="3719476" y="3565408"/>
            <a:ext cx="10849260" cy="3089508"/>
          </a:xfrm>
          <a:prstGeom prst="rect">
            <a:avLst/>
          </a:prstGeom>
        </p:spPr>
        <p:txBody>
          <a:bodyPr anchor="t" rtlCol="false" tIns="0" lIns="0" bIns="0" rIns="0">
            <a:spAutoFit/>
          </a:bodyPr>
          <a:lstStyle/>
          <a:p>
            <a:pPr algn="ctr">
              <a:lnSpc>
                <a:spcPts val="4900"/>
              </a:lnSpc>
            </a:pPr>
            <a:r>
              <a:rPr lang="en-US" sz="3500">
                <a:solidFill>
                  <a:srgbClr val="954C3E"/>
                </a:solidFill>
                <a:latin typeface="Hangyaboly"/>
                <a:ea typeface="Hangyaboly"/>
                <a:cs typeface="Hangyaboly"/>
                <a:sym typeface="Hangyaboly"/>
              </a:rPr>
              <a:t>Canadá se originó como una colonia francesa bajo el nombre de Nueva Francia, pero pasó a ser dominio británico en 1763 tras la firma del Tratado de París. En 1867, tres colonias británicas se unieron en la Confederación Canadiense para formar un dominio federal, y en 1931 obtuvo su independencia.</a:t>
            </a:r>
          </a:p>
        </p:txBody>
      </p:sp>
      <p:sp>
        <p:nvSpPr>
          <p:cNvPr name="TextBox 15" id="15"/>
          <p:cNvSpPr txBox="true"/>
          <p:nvPr/>
        </p:nvSpPr>
        <p:spPr>
          <a:xfrm rot="10915">
            <a:off x="3726357" y="1246991"/>
            <a:ext cx="10835800" cy="1377949"/>
          </a:xfrm>
          <a:prstGeom prst="rect">
            <a:avLst/>
          </a:prstGeom>
        </p:spPr>
        <p:txBody>
          <a:bodyPr anchor="t" rtlCol="false" tIns="0" lIns="0" bIns="0" rIns="0">
            <a:spAutoFit/>
          </a:bodyPr>
          <a:lstStyle/>
          <a:p>
            <a:pPr algn="ctr">
              <a:lnSpc>
                <a:spcPts val="11200"/>
              </a:lnSpc>
            </a:pPr>
            <a:r>
              <a:rPr lang="en-US" sz="8000">
                <a:solidFill>
                  <a:srgbClr val="6C382E"/>
                </a:solidFill>
                <a:latin typeface="Apricots"/>
                <a:ea typeface="Apricots"/>
                <a:cs typeface="Apricots"/>
                <a:sym typeface="Apricots"/>
              </a:rPr>
              <a:t>Origen de Canadá</a:t>
            </a:r>
          </a:p>
        </p:txBody>
      </p:sp>
      <p:sp>
        <p:nvSpPr>
          <p:cNvPr name="Freeform 16" id="16"/>
          <p:cNvSpPr/>
          <p:nvPr/>
        </p:nvSpPr>
        <p:spPr>
          <a:xfrm flipH="true" flipV="false" rot="-3246881">
            <a:off x="817007" y="7861662"/>
            <a:ext cx="1304048" cy="2146582"/>
          </a:xfrm>
          <a:custGeom>
            <a:avLst/>
            <a:gdLst/>
            <a:ahLst/>
            <a:cxnLst/>
            <a:rect r="r" b="b" t="t" l="l"/>
            <a:pathLst>
              <a:path h="2146582" w="1304048">
                <a:moveTo>
                  <a:pt x="1304049" y="0"/>
                </a:moveTo>
                <a:lnTo>
                  <a:pt x="0" y="0"/>
                </a:lnTo>
                <a:lnTo>
                  <a:pt x="0" y="2146582"/>
                </a:lnTo>
                <a:lnTo>
                  <a:pt x="1304049" y="2146582"/>
                </a:lnTo>
                <a:lnTo>
                  <a:pt x="1304049" y="0"/>
                </a:lnTo>
                <a:close/>
              </a:path>
            </a:pathLst>
          </a:custGeom>
          <a:blipFill>
            <a:blip r:embed="rId12"/>
            <a:stretch>
              <a:fillRect l="0" t="0" r="0" b="0"/>
            </a:stretch>
          </a:blipFill>
        </p:spPr>
      </p:sp>
      <p:sp>
        <p:nvSpPr>
          <p:cNvPr name="Freeform 17" id="17"/>
          <p:cNvSpPr/>
          <p:nvPr/>
        </p:nvSpPr>
        <p:spPr>
          <a:xfrm flipH="false" flipV="false" rot="0">
            <a:off x="15549118" y="7777563"/>
            <a:ext cx="2018611" cy="1791517"/>
          </a:xfrm>
          <a:custGeom>
            <a:avLst/>
            <a:gdLst/>
            <a:ahLst/>
            <a:cxnLst/>
            <a:rect r="r" b="b" t="t" l="l"/>
            <a:pathLst>
              <a:path h="1791517" w="2018611">
                <a:moveTo>
                  <a:pt x="0" y="0"/>
                </a:moveTo>
                <a:lnTo>
                  <a:pt x="2018611" y="0"/>
                </a:lnTo>
                <a:lnTo>
                  <a:pt x="2018611" y="1791518"/>
                </a:lnTo>
                <a:lnTo>
                  <a:pt x="0" y="1791518"/>
                </a:lnTo>
                <a:lnTo>
                  <a:pt x="0" y="0"/>
                </a:lnTo>
                <a:close/>
              </a:path>
            </a:pathLst>
          </a:custGeom>
          <a:blipFill>
            <a:blip r:embed="rId1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640665" y="-43874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690423">
            <a:off x="-713360" y="-5668544"/>
            <a:ext cx="12213676" cy="9175524"/>
          </a:xfrm>
          <a:custGeom>
            <a:avLst/>
            <a:gdLst/>
            <a:ahLst/>
            <a:cxnLst/>
            <a:rect r="r" b="b" t="t" l="l"/>
            <a:pathLst>
              <a:path h="9175524" w="12213676">
                <a:moveTo>
                  <a:pt x="0" y="0"/>
                </a:moveTo>
                <a:lnTo>
                  <a:pt x="12213676" y="0"/>
                </a:lnTo>
                <a:lnTo>
                  <a:pt x="12213676" y="9175524"/>
                </a:lnTo>
                <a:lnTo>
                  <a:pt x="0" y="9175524"/>
                </a:lnTo>
                <a:lnTo>
                  <a:pt x="0" y="0"/>
                </a:lnTo>
                <a:close/>
              </a:path>
            </a:pathLst>
          </a:custGeom>
          <a:blipFill>
            <a:blip r:embed="rId4">
              <a:alphaModFix amt="46000"/>
            </a:blip>
            <a:stretch>
              <a:fillRect l="0" t="0" r="0" b="0"/>
            </a:stretch>
          </a:blipFill>
        </p:spPr>
      </p:sp>
      <p:sp>
        <p:nvSpPr>
          <p:cNvPr name="Freeform 4" id="4"/>
          <p:cNvSpPr/>
          <p:nvPr/>
        </p:nvSpPr>
        <p:spPr>
          <a:xfrm flipH="false" flipV="false" rot="6994669">
            <a:off x="8988183" y="5662897"/>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4345414" y="2899234"/>
            <a:ext cx="8384913" cy="6299166"/>
          </a:xfrm>
          <a:custGeom>
            <a:avLst/>
            <a:gdLst/>
            <a:ahLst/>
            <a:cxnLst/>
            <a:rect r="r" b="b" t="t" l="l"/>
            <a:pathLst>
              <a:path h="6299166" w="8384913">
                <a:moveTo>
                  <a:pt x="0" y="0"/>
                </a:moveTo>
                <a:lnTo>
                  <a:pt x="8384914" y="0"/>
                </a:lnTo>
                <a:lnTo>
                  <a:pt x="8384914" y="6299166"/>
                </a:lnTo>
                <a:lnTo>
                  <a:pt x="0" y="6299166"/>
                </a:lnTo>
                <a:lnTo>
                  <a:pt x="0" y="0"/>
                </a:lnTo>
                <a:close/>
              </a:path>
            </a:pathLst>
          </a:custGeom>
          <a:blipFill>
            <a:blip r:embed="rId4">
              <a:alphaModFix amt="65000"/>
            </a:blip>
            <a:stretch>
              <a:fillRect l="0" t="0" r="0" b="0"/>
            </a:stretch>
          </a:blipFill>
        </p:spPr>
      </p:sp>
      <p:sp>
        <p:nvSpPr>
          <p:cNvPr name="Freeform 6" id="6"/>
          <p:cNvSpPr/>
          <p:nvPr/>
        </p:nvSpPr>
        <p:spPr>
          <a:xfrm flipH="false" flipV="false" rot="6690423">
            <a:off x="-5506509" y="-1372959"/>
            <a:ext cx="12213676" cy="9175524"/>
          </a:xfrm>
          <a:custGeom>
            <a:avLst/>
            <a:gdLst/>
            <a:ahLst/>
            <a:cxnLst/>
            <a:rect r="r" b="b" t="t" l="l"/>
            <a:pathLst>
              <a:path h="9175524" w="12213676">
                <a:moveTo>
                  <a:pt x="0" y="0"/>
                </a:moveTo>
                <a:lnTo>
                  <a:pt x="12213676" y="0"/>
                </a:lnTo>
                <a:lnTo>
                  <a:pt x="12213676" y="9175525"/>
                </a:lnTo>
                <a:lnTo>
                  <a:pt x="0" y="9175525"/>
                </a:lnTo>
                <a:lnTo>
                  <a:pt x="0" y="0"/>
                </a:lnTo>
                <a:close/>
              </a:path>
            </a:pathLst>
          </a:custGeom>
          <a:blipFill>
            <a:blip r:embed="rId4">
              <a:alphaModFix amt="46000"/>
            </a:blip>
            <a:stretch>
              <a:fillRect l="0" t="0" r="0" b="0"/>
            </a:stretch>
          </a:blipFill>
        </p:spPr>
      </p:sp>
      <p:sp>
        <p:nvSpPr>
          <p:cNvPr name="Freeform 7" id="7"/>
          <p:cNvSpPr/>
          <p:nvPr/>
        </p:nvSpPr>
        <p:spPr>
          <a:xfrm flipH="false" flipV="false" rot="5400000">
            <a:off x="11782119" y="-1792719"/>
            <a:ext cx="4875113" cy="4511696"/>
          </a:xfrm>
          <a:custGeom>
            <a:avLst/>
            <a:gdLst/>
            <a:ahLst/>
            <a:cxnLst/>
            <a:rect r="r" b="b" t="t" l="l"/>
            <a:pathLst>
              <a:path h="4511696" w="4875113">
                <a:moveTo>
                  <a:pt x="0" y="0"/>
                </a:moveTo>
                <a:lnTo>
                  <a:pt x="4875113" y="0"/>
                </a:lnTo>
                <a:lnTo>
                  <a:pt x="4875113" y="4511695"/>
                </a:lnTo>
                <a:lnTo>
                  <a:pt x="0" y="451169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3837631">
            <a:off x="2377661" y="6149670"/>
            <a:ext cx="6718061" cy="6217260"/>
          </a:xfrm>
          <a:custGeom>
            <a:avLst/>
            <a:gdLst/>
            <a:ahLst/>
            <a:cxnLst/>
            <a:rect r="r" b="b" t="t" l="l"/>
            <a:pathLst>
              <a:path h="6217260" w="6718061">
                <a:moveTo>
                  <a:pt x="0" y="0"/>
                </a:moveTo>
                <a:lnTo>
                  <a:pt x="6718062" y="0"/>
                </a:lnTo>
                <a:lnTo>
                  <a:pt x="6718062" y="6217260"/>
                </a:lnTo>
                <a:lnTo>
                  <a:pt x="0" y="6217260"/>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0915">
            <a:off x="-452162" y="735252"/>
            <a:ext cx="2602068" cy="1902762"/>
          </a:xfrm>
          <a:custGeom>
            <a:avLst/>
            <a:gdLst/>
            <a:ahLst/>
            <a:cxnLst/>
            <a:rect r="r" b="b" t="t" l="l"/>
            <a:pathLst>
              <a:path h="1902762" w="2602068">
                <a:moveTo>
                  <a:pt x="0" y="0"/>
                </a:moveTo>
                <a:lnTo>
                  <a:pt x="2602068" y="0"/>
                </a:lnTo>
                <a:lnTo>
                  <a:pt x="2602068" y="1902763"/>
                </a:lnTo>
                <a:lnTo>
                  <a:pt x="0" y="1902763"/>
                </a:lnTo>
                <a:lnTo>
                  <a:pt x="0" y="0"/>
                </a:lnTo>
                <a:close/>
              </a:path>
            </a:pathLst>
          </a:custGeom>
          <a:blipFill>
            <a:blip r:embed="rId7"/>
            <a:stretch>
              <a:fillRect l="0" t="0" r="0" b="0"/>
            </a:stretch>
          </a:blipFill>
        </p:spPr>
      </p:sp>
      <p:sp>
        <p:nvSpPr>
          <p:cNvPr name="Freeform 10" id="10"/>
          <p:cNvSpPr/>
          <p:nvPr/>
        </p:nvSpPr>
        <p:spPr>
          <a:xfrm flipH="false" flipV="false" rot="-7150495">
            <a:off x="-1395710" y="-2028930"/>
            <a:ext cx="5729482" cy="5302375"/>
          </a:xfrm>
          <a:custGeom>
            <a:avLst/>
            <a:gdLst/>
            <a:ahLst/>
            <a:cxnLst/>
            <a:rect r="r" b="b" t="t" l="l"/>
            <a:pathLst>
              <a:path h="5302375" w="5729482">
                <a:moveTo>
                  <a:pt x="0" y="0"/>
                </a:moveTo>
                <a:lnTo>
                  <a:pt x="5729483" y="0"/>
                </a:lnTo>
                <a:lnTo>
                  <a:pt x="5729483" y="5302375"/>
                </a:lnTo>
                <a:lnTo>
                  <a:pt x="0" y="530237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2939302">
            <a:off x="16994383" y="1497210"/>
            <a:ext cx="631252" cy="911555"/>
          </a:xfrm>
          <a:custGeom>
            <a:avLst/>
            <a:gdLst/>
            <a:ahLst/>
            <a:cxnLst/>
            <a:rect r="r" b="b" t="t" l="l"/>
            <a:pathLst>
              <a:path h="911555" w="631252">
                <a:moveTo>
                  <a:pt x="0" y="0"/>
                </a:moveTo>
                <a:lnTo>
                  <a:pt x="631252" y="0"/>
                </a:lnTo>
                <a:lnTo>
                  <a:pt x="631252" y="911555"/>
                </a:lnTo>
                <a:lnTo>
                  <a:pt x="0" y="911555"/>
                </a:lnTo>
                <a:lnTo>
                  <a:pt x="0" y="0"/>
                </a:lnTo>
                <a:close/>
              </a:path>
            </a:pathLst>
          </a:custGeom>
          <a:blipFill>
            <a:blip r:embed="rId8"/>
            <a:stretch>
              <a:fillRect l="0" t="0" r="0" b="0"/>
            </a:stretch>
          </a:blipFill>
        </p:spPr>
      </p:sp>
      <p:sp>
        <p:nvSpPr>
          <p:cNvPr name="Freeform 12" id="12"/>
          <p:cNvSpPr/>
          <p:nvPr/>
        </p:nvSpPr>
        <p:spPr>
          <a:xfrm flipH="false" flipV="false" rot="95100">
            <a:off x="15999231" y="298043"/>
            <a:ext cx="1118386" cy="1457180"/>
          </a:xfrm>
          <a:custGeom>
            <a:avLst/>
            <a:gdLst/>
            <a:ahLst/>
            <a:cxnLst/>
            <a:rect r="r" b="b" t="t" l="l"/>
            <a:pathLst>
              <a:path h="1457180" w="1118386">
                <a:moveTo>
                  <a:pt x="0" y="0"/>
                </a:moveTo>
                <a:lnTo>
                  <a:pt x="1118385" y="0"/>
                </a:lnTo>
                <a:lnTo>
                  <a:pt x="1118385" y="1457180"/>
                </a:lnTo>
                <a:lnTo>
                  <a:pt x="0" y="1457180"/>
                </a:lnTo>
                <a:lnTo>
                  <a:pt x="0" y="0"/>
                </a:lnTo>
                <a:close/>
              </a:path>
            </a:pathLst>
          </a:custGeom>
          <a:blipFill>
            <a:blip r:embed="rId9"/>
            <a:stretch>
              <a:fillRect l="0" t="0" r="0" b="0"/>
            </a:stretch>
          </a:blipFill>
        </p:spPr>
      </p:sp>
      <p:sp>
        <p:nvSpPr>
          <p:cNvPr name="Freeform 13" id="13"/>
          <p:cNvSpPr/>
          <p:nvPr/>
        </p:nvSpPr>
        <p:spPr>
          <a:xfrm flipH="true" flipV="false" rot="-3246881">
            <a:off x="817007" y="7861662"/>
            <a:ext cx="1304048" cy="2146582"/>
          </a:xfrm>
          <a:custGeom>
            <a:avLst/>
            <a:gdLst/>
            <a:ahLst/>
            <a:cxnLst/>
            <a:rect r="r" b="b" t="t" l="l"/>
            <a:pathLst>
              <a:path h="2146582" w="1304048">
                <a:moveTo>
                  <a:pt x="1304049" y="0"/>
                </a:moveTo>
                <a:lnTo>
                  <a:pt x="0" y="0"/>
                </a:lnTo>
                <a:lnTo>
                  <a:pt x="0" y="2146582"/>
                </a:lnTo>
                <a:lnTo>
                  <a:pt x="1304049" y="2146582"/>
                </a:lnTo>
                <a:lnTo>
                  <a:pt x="1304049" y="0"/>
                </a:lnTo>
                <a:close/>
              </a:path>
            </a:pathLst>
          </a:custGeom>
          <a:blipFill>
            <a:blip r:embed="rId10"/>
            <a:stretch>
              <a:fillRect l="0" t="0" r="0" b="0"/>
            </a:stretch>
          </a:blipFill>
        </p:spPr>
      </p:sp>
      <p:sp>
        <p:nvSpPr>
          <p:cNvPr name="Freeform 14" id="14"/>
          <p:cNvSpPr/>
          <p:nvPr/>
        </p:nvSpPr>
        <p:spPr>
          <a:xfrm flipH="false" flipV="false" rot="0">
            <a:off x="15549118" y="7777563"/>
            <a:ext cx="2018611" cy="1791517"/>
          </a:xfrm>
          <a:custGeom>
            <a:avLst/>
            <a:gdLst/>
            <a:ahLst/>
            <a:cxnLst/>
            <a:rect r="r" b="b" t="t" l="l"/>
            <a:pathLst>
              <a:path h="1791517" w="2018611">
                <a:moveTo>
                  <a:pt x="0" y="0"/>
                </a:moveTo>
                <a:lnTo>
                  <a:pt x="2018611" y="0"/>
                </a:lnTo>
                <a:lnTo>
                  <a:pt x="2018611" y="1791518"/>
                </a:lnTo>
                <a:lnTo>
                  <a:pt x="0" y="1791518"/>
                </a:lnTo>
                <a:lnTo>
                  <a:pt x="0" y="0"/>
                </a:lnTo>
                <a:close/>
              </a:path>
            </a:pathLst>
          </a:custGeom>
          <a:blipFill>
            <a:blip r:embed="rId11"/>
            <a:stretch>
              <a:fillRect l="0" t="0" r="0" b="0"/>
            </a:stretch>
          </a:blipFill>
        </p:spPr>
      </p:sp>
      <p:sp>
        <p:nvSpPr>
          <p:cNvPr name="Freeform 15" id="15"/>
          <p:cNvSpPr/>
          <p:nvPr/>
        </p:nvSpPr>
        <p:spPr>
          <a:xfrm flipH="false" flipV="false" rot="0">
            <a:off x="5736692" y="2642141"/>
            <a:ext cx="7983056" cy="7848313"/>
          </a:xfrm>
          <a:custGeom>
            <a:avLst/>
            <a:gdLst/>
            <a:ahLst/>
            <a:cxnLst/>
            <a:rect r="r" b="b" t="t" l="l"/>
            <a:pathLst>
              <a:path h="7848313" w="7983056">
                <a:moveTo>
                  <a:pt x="0" y="0"/>
                </a:moveTo>
                <a:lnTo>
                  <a:pt x="7983056" y="0"/>
                </a:lnTo>
                <a:lnTo>
                  <a:pt x="7983056" y="7848313"/>
                </a:lnTo>
                <a:lnTo>
                  <a:pt x="0" y="784831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TextBox 16" id="16"/>
          <p:cNvSpPr txBox="true"/>
          <p:nvPr/>
        </p:nvSpPr>
        <p:spPr>
          <a:xfrm rot="10915">
            <a:off x="6181203" y="2839422"/>
            <a:ext cx="7094246" cy="6820078"/>
          </a:xfrm>
          <a:prstGeom prst="rect">
            <a:avLst/>
          </a:prstGeom>
        </p:spPr>
        <p:txBody>
          <a:bodyPr anchor="t" rtlCol="false" tIns="0" lIns="0" bIns="0" rIns="0">
            <a:spAutoFit/>
          </a:bodyPr>
          <a:lstStyle/>
          <a:p>
            <a:pPr algn="ctr">
              <a:lnSpc>
                <a:spcPts val="5394"/>
              </a:lnSpc>
            </a:pPr>
            <a:r>
              <a:rPr lang="en-US" sz="3853">
                <a:solidFill>
                  <a:srgbClr val="954C3E"/>
                </a:solidFill>
                <a:latin typeface="Hangyaboly"/>
                <a:ea typeface="Hangyaboly"/>
                <a:cs typeface="Hangyaboly"/>
                <a:sym typeface="Hangyaboly"/>
              </a:rPr>
              <a:t>Canadá: el país. Canadá es famoso por su belleza natural, evoca imágenes de espacios abiertos, majestuosas montañas, bosques vírgenes y lagos espectaculares. Canadá también es conocida como una nación moderna y progresista con ciudadanos de mente abierta. Es una sociedad multicultural orgullosa de su diversidad étnica.</a:t>
            </a:r>
          </a:p>
        </p:txBody>
      </p:sp>
      <p:sp>
        <p:nvSpPr>
          <p:cNvPr name="TextBox 17" id="17"/>
          <p:cNvSpPr txBox="true"/>
          <p:nvPr/>
        </p:nvSpPr>
        <p:spPr>
          <a:xfrm rot="10915">
            <a:off x="3648463" y="-144728"/>
            <a:ext cx="10835800" cy="2797174"/>
          </a:xfrm>
          <a:prstGeom prst="rect">
            <a:avLst/>
          </a:prstGeom>
        </p:spPr>
        <p:txBody>
          <a:bodyPr anchor="t" rtlCol="false" tIns="0" lIns="0" bIns="0" rIns="0">
            <a:spAutoFit/>
          </a:bodyPr>
          <a:lstStyle/>
          <a:p>
            <a:pPr algn="ctr">
              <a:lnSpc>
                <a:spcPts val="11200"/>
              </a:lnSpc>
            </a:pPr>
            <a:r>
              <a:rPr lang="en-US" sz="8000">
                <a:solidFill>
                  <a:srgbClr val="6C382E"/>
                </a:solidFill>
                <a:latin typeface="Apricots"/>
                <a:ea typeface="Apricots"/>
                <a:cs typeface="Apricots"/>
                <a:sym typeface="Apricots"/>
              </a:rPr>
              <a:t>¿Qué es lo más importante de Canadá?</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640665" y="-43874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690423">
            <a:off x="-713360" y="-5668544"/>
            <a:ext cx="12213676" cy="9175524"/>
          </a:xfrm>
          <a:custGeom>
            <a:avLst/>
            <a:gdLst/>
            <a:ahLst/>
            <a:cxnLst/>
            <a:rect r="r" b="b" t="t" l="l"/>
            <a:pathLst>
              <a:path h="9175524" w="12213676">
                <a:moveTo>
                  <a:pt x="0" y="0"/>
                </a:moveTo>
                <a:lnTo>
                  <a:pt x="12213676" y="0"/>
                </a:lnTo>
                <a:lnTo>
                  <a:pt x="12213676" y="9175524"/>
                </a:lnTo>
                <a:lnTo>
                  <a:pt x="0" y="9175524"/>
                </a:lnTo>
                <a:lnTo>
                  <a:pt x="0" y="0"/>
                </a:lnTo>
                <a:close/>
              </a:path>
            </a:pathLst>
          </a:custGeom>
          <a:blipFill>
            <a:blip r:embed="rId4">
              <a:alphaModFix amt="46000"/>
            </a:blip>
            <a:stretch>
              <a:fillRect l="0" t="0" r="0" b="0"/>
            </a:stretch>
          </a:blipFill>
        </p:spPr>
      </p:sp>
      <p:sp>
        <p:nvSpPr>
          <p:cNvPr name="Freeform 4" id="4"/>
          <p:cNvSpPr/>
          <p:nvPr/>
        </p:nvSpPr>
        <p:spPr>
          <a:xfrm flipH="false" flipV="false" rot="6994669">
            <a:off x="8988183" y="5662897"/>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4345414" y="2899234"/>
            <a:ext cx="8384913" cy="6299166"/>
          </a:xfrm>
          <a:custGeom>
            <a:avLst/>
            <a:gdLst/>
            <a:ahLst/>
            <a:cxnLst/>
            <a:rect r="r" b="b" t="t" l="l"/>
            <a:pathLst>
              <a:path h="6299166" w="8384913">
                <a:moveTo>
                  <a:pt x="0" y="0"/>
                </a:moveTo>
                <a:lnTo>
                  <a:pt x="8384914" y="0"/>
                </a:lnTo>
                <a:lnTo>
                  <a:pt x="8384914" y="6299166"/>
                </a:lnTo>
                <a:lnTo>
                  <a:pt x="0" y="6299166"/>
                </a:lnTo>
                <a:lnTo>
                  <a:pt x="0" y="0"/>
                </a:lnTo>
                <a:close/>
              </a:path>
            </a:pathLst>
          </a:custGeom>
          <a:blipFill>
            <a:blip r:embed="rId4">
              <a:alphaModFix amt="65000"/>
            </a:blip>
            <a:stretch>
              <a:fillRect l="0" t="0" r="0" b="0"/>
            </a:stretch>
          </a:blipFill>
        </p:spPr>
      </p:sp>
      <p:sp>
        <p:nvSpPr>
          <p:cNvPr name="Freeform 6" id="6"/>
          <p:cNvSpPr/>
          <p:nvPr/>
        </p:nvSpPr>
        <p:spPr>
          <a:xfrm flipH="false" flipV="false" rot="6690423">
            <a:off x="-5506509" y="-1372959"/>
            <a:ext cx="12213676" cy="9175524"/>
          </a:xfrm>
          <a:custGeom>
            <a:avLst/>
            <a:gdLst/>
            <a:ahLst/>
            <a:cxnLst/>
            <a:rect r="r" b="b" t="t" l="l"/>
            <a:pathLst>
              <a:path h="9175524" w="12213676">
                <a:moveTo>
                  <a:pt x="0" y="0"/>
                </a:moveTo>
                <a:lnTo>
                  <a:pt x="12213676" y="0"/>
                </a:lnTo>
                <a:lnTo>
                  <a:pt x="12213676" y="9175525"/>
                </a:lnTo>
                <a:lnTo>
                  <a:pt x="0" y="9175525"/>
                </a:lnTo>
                <a:lnTo>
                  <a:pt x="0" y="0"/>
                </a:lnTo>
                <a:close/>
              </a:path>
            </a:pathLst>
          </a:custGeom>
          <a:blipFill>
            <a:blip r:embed="rId4">
              <a:alphaModFix amt="46000"/>
            </a:blip>
            <a:stretch>
              <a:fillRect l="0" t="0" r="0" b="0"/>
            </a:stretch>
          </a:blipFill>
        </p:spPr>
      </p:sp>
      <p:sp>
        <p:nvSpPr>
          <p:cNvPr name="Freeform 7" id="7"/>
          <p:cNvSpPr/>
          <p:nvPr/>
        </p:nvSpPr>
        <p:spPr>
          <a:xfrm flipH="false" flipV="false" rot="5400000">
            <a:off x="11782119" y="-1792719"/>
            <a:ext cx="4875113" cy="4511696"/>
          </a:xfrm>
          <a:custGeom>
            <a:avLst/>
            <a:gdLst/>
            <a:ahLst/>
            <a:cxnLst/>
            <a:rect r="r" b="b" t="t" l="l"/>
            <a:pathLst>
              <a:path h="4511696" w="4875113">
                <a:moveTo>
                  <a:pt x="0" y="0"/>
                </a:moveTo>
                <a:lnTo>
                  <a:pt x="4875113" y="0"/>
                </a:lnTo>
                <a:lnTo>
                  <a:pt x="4875113" y="4511695"/>
                </a:lnTo>
                <a:lnTo>
                  <a:pt x="0" y="451169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3837631">
            <a:off x="2377661" y="6149670"/>
            <a:ext cx="6718061" cy="6217260"/>
          </a:xfrm>
          <a:custGeom>
            <a:avLst/>
            <a:gdLst/>
            <a:ahLst/>
            <a:cxnLst/>
            <a:rect r="r" b="b" t="t" l="l"/>
            <a:pathLst>
              <a:path h="6217260" w="6718061">
                <a:moveTo>
                  <a:pt x="0" y="0"/>
                </a:moveTo>
                <a:lnTo>
                  <a:pt x="6718062" y="0"/>
                </a:lnTo>
                <a:lnTo>
                  <a:pt x="6718062" y="6217260"/>
                </a:lnTo>
                <a:lnTo>
                  <a:pt x="0" y="6217260"/>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0915">
            <a:off x="-452162" y="735252"/>
            <a:ext cx="2602068" cy="1902762"/>
          </a:xfrm>
          <a:custGeom>
            <a:avLst/>
            <a:gdLst/>
            <a:ahLst/>
            <a:cxnLst/>
            <a:rect r="r" b="b" t="t" l="l"/>
            <a:pathLst>
              <a:path h="1902762" w="2602068">
                <a:moveTo>
                  <a:pt x="0" y="0"/>
                </a:moveTo>
                <a:lnTo>
                  <a:pt x="2602068" y="0"/>
                </a:lnTo>
                <a:lnTo>
                  <a:pt x="2602068" y="1902763"/>
                </a:lnTo>
                <a:lnTo>
                  <a:pt x="0" y="1902763"/>
                </a:lnTo>
                <a:lnTo>
                  <a:pt x="0" y="0"/>
                </a:lnTo>
                <a:close/>
              </a:path>
            </a:pathLst>
          </a:custGeom>
          <a:blipFill>
            <a:blip r:embed="rId7"/>
            <a:stretch>
              <a:fillRect l="0" t="0" r="0" b="0"/>
            </a:stretch>
          </a:blipFill>
        </p:spPr>
      </p:sp>
      <p:sp>
        <p:nvSpPr>
          <p:cNvPr name="Freeform 10" id="10"/>
          <p:cNvSpPr/>
          <p:nvPr/>
        </p:nvSpPr>
        <p:spPr>
          <a:xfrm flipH="false" flipV="false" rot="-7150495">
            <a:off x="-1395710" y="-2028930"/>
            <a:ext cx="5729482" cy="5302375"/>
          </a:xfrm>
          <a:custGeom>
            <a:avLst/>
            <a:gdLst/>
            <a:ahLst/>
            <a:cxnLst/>
            <a:rect r="r" b="b" t="t" l="l"/>
            <a:pathLst>
              <a:path h="5302375" w="5729482">
                <a:moveTo>
                  <a:pt x="0" y="0"/>
                </a:moveTo>
                <a:lnTo>
                  <a:pt x="5729483" y="0"/>
                </a:lnTo>
                <a:lnTo>
                  <a:pt x="5729483" y="5302375"/>
                </a:lnTo>
                <a:lnTo>
                  <a:pt x="0" y="530237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2939302">
            <a:off x="16994383" y="1497210"/>
            <a:ext cx="631252" cy="911555"/>
          </a:xfrm>
          <a:custGeom>
            <a:avLst/>
            <a:gdLst/>
            <a:ahLst/>
            <a:cxnLst/>
            <a:rect r="r" b="b" t="t" l="l"/>
            <a:pathLst>
              <a:path h="911555" w="631252">
                <a:moveTo>
                  <a:pt x="0" y="0"/>
                </a:moveTo>
                <a:lnTo>
                  <a:pt x="631252" y="0"/>
                </a:lnTo>
                <a:lnTo>
                  <a:pt x="631252" y="911555"/>
                </a:lnTo>
                <a:lnTo>
                  <a:pt x="0" y="911555"/>
                </a:lnTo>
                <a:lnTo>
                  <a:pt x="0" y="0"/>
                </a:lnTo>
                <a:close/>
              </a:path>
            </a:pathLst>
          </a:custGeom>
          <a:blipFill>
            <a:blip r:embed="rId8"/>
            <a:stretch>
              <a:fillRect l="0" t="0" r="0" b="0"/>
            </a:stretch>
          </a:blipFill>
        </p:spPr>
      </p:sp>
      <p:sp>
        <p:nvSpPr>
          <p:cNvPr name="Freeform 12" id="12"/>
          <p:cNvSpPr/>
          <p:nvPr/>
        </p:nvSpPr>
        <p:spPr>
          <a:xfrm flipH="false" flipV="false" rot="95100">
            <a:off x="15999231" y="298043"/>
            <a:ext cx="1118386" cy="1457180"/>
          </a:xfrm>
          <a:custGeom>
            <a:avLst/>
            <a:gdLst/>
            <a:ahLst/>
            <a:cxnLst/>
            <a:rect r="r" b="b" t="t" l="l"/>
            <a:pathLst>
              <a:path h="1457180" w="1118386">
                <a:moveTo>
                  <a:pt x="0" y="0"/>
                </a:moveTo>
                <a:lnTo>
                  <a:pt x="1118385" y="0"/>
                </a:lnTo>
                <a:lnTo>
                  <a:pt x="1118385" y="1457180"/>
                </a:lnTo>
                <a:lnTo>
                  <a:pt x="0" y="1457180"/>
                </a:lnTo>
                <a:lnTo>
                  <a:pt x="0" y="0"/>
                </a:lnTo>
                <a:close/>
              </a:path>
            </a:pathLst>
          </a:custGeom>
          <a:blipFill>
            <a:blip r:embed="rId9"/>
            <a:stretch>
              <a:fillRect l="0" t="0" r="0" b="0"/>
            </a:stretch>
          </a:blipFill>
        </p:spPr>
      </p:sp>
      <p:sp>
        <p:nvSpPr>
          <p:cNvPr name="Freeform 13" id="13"/>
          <p:cNvSpPr/>
          <p:nvPr/>
        </p:nvSpPr>
        <p:spPr>
          <a:xfrm flipH="true" flipV="false" rot="-3246881">
            <a:off x="817007" y="7861662"/>
            <a:ext cx="1304048" cy="2146582"/>
          </a:xfrm>
          <a:custGeom>
            <a:avLst/>
            <a:gdLst/>
            <a:ahLst/>
            <a:cxnLst/>
            <a:rect r="r" b="b" t="t" l="l"/>
            <a:pathLst>
              <a:path h="2146582" w="1304048">
                <a:moveTo>
                  <a:pt x="1304049" y="0"/>
                </a:moveTo>
                <a:lnTo>
                  <a:pt x="0" y="0"/>
                </a:lnTo>
                <a:lnTo>
                  <a:pt x="0" y="2146582"/>
                </a:lnTo>
                <a:lnTo>
                  <a:pt x="1304049" y="2146582"/>
                </a:lnTo>
                <a:lnTo>
                  <a:pt x="1304049" y="0"/>
                </a:lnTo>
                <a:close/>
              </a:path>
            </a:pathLst>
          </a:custGeom>
          <a:blipFill>
            <a:blip r:embed="rId10"/>
            <a:stretch>
              <a:fillRect l="0" t="0" r="0" b="0"/>
            </a:stretch>
          </a:blipFill>
        </p:spPr>
      </p:sp>
      <p:sp>
        <p:nvSpPr>
          <p:cNvPr name="Freeform 14" id="14"/>
          <p:cNvSpPr/>
          <p:nvPr/>
        </p:nvSpPr>
        <p:spPr>
          <a:xfrm flipH="false" flipV="false" rot="0">
            <a:off x="15549118" y="7777563"/>
            <a:ext cx="2018611" cy="1791517"/>
          </a:xfrm>
          <a:custGeom>
            <a:avLst/>
            <a:gdLst/>
            <a:ahLst/>
            <a:cxnLst/>
            <a:rect r="r" b="b" t="t" l="l"/>
            <a:pathLst>
              <a:path h="1791517" w="2018611">
                <a:moveTo>
                  <a:pt x="0" y="0"/>
                </a:moveTo>
                <a:lnTo>
                  <a:pt x="2018611" y="0"/>
                </a:lnTo>
                <a:lnTo>
                  <a:pt x="2018611" y="1791518"/>
                </a:lnTo>
                <a:lnTo>
                  <a:pt x="0" y="1791518"/>
                </a:lnTo>
                <a:lnTo>
                  <a:pt x="0" y="0"/>
                </a:lnTo>
                <a:close/>
              </a:path>
            </a:pathLst>
          </a:custGeom>
          <a:blipFill>
            <a:blip r:embed="rId11"/>
            <a:stretch>
              <a:fillRect l="0" t="0" r="0" b="0"/>
            </a:stretch>
          </a:blipFill>
        </p:spPr>
      </p:sp>
      <p:sp>
        <p:nvSpPr>
          <p:cNvPr name="Freeform 15" id="15"/>
          <p:cNvSpPr/>
          <p:nvPr/>
        </p:nvSpPr>
        <p:spPr>
          <a:xfrm flipH="false" flipV="false" rot="0">
            <a:off x="217266" y="2766301"/>
            <a:ext cx="6443909" cy="4218557"/>
          </a:xfrm>
          <a:custGeom>
            <a:avLst/>
            <a:gdLst/>
            <a:ahLst/>
            <a:cxnLst/>
            <a:rect r="r" b="b" t="t" l="l"/>
            <a:pathLst>
              <a:path h="4218557" w="6443909">
                <a:moveTo>
                  <a:pt x="0" y="0"/>
                </a:moveTo>
                <a:lnTo>
                  <a:pt x="6443910" y="0"/>
                </a:lnTo>
                <a:lnTo>
                  <a:pt x="6443910" y="4218558"/>
                </a:lnTo>
                <a:lnTo>
                  <a:pt x="0" y="421855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16" id="16"/>
          <p:cNvSpPr/>
          <p:nvPr/>
        </p:nvSpPr>
        <p:spPr>
          <a:xfrm flipH="true" flipV="false" rot="-262972">
            <a:off x="5157819" y="2062526"/>
            <a:ext cx="1236431" cy="1126697"/>
          </a:xfrm>
          <a:custGeom>
            <a:avLst/>
            <a:gdLst/>
            <a:ahLst/>
            <a:cxnLst/>
            <a:rect r="r" b="b" t="t" l="l"/>
            <a:pathLst>
              <a:path h="1126697" w="1236431">
                <a:moveTo>
                  <a:pt x="1236431" y="0"/>
                </a:moveTo>
                <a:lnTo>
                  <a:pt x="0" y="0"/>
                </a:lnTo>
                <a:lnTo>
                  <a:pt x="0" y="1126697"/>
                </a:lnTo>
                <a:lnTo>
                  <a:pt x="1236431" y="1126697"/>
                </a:lnTo>
                <a:lnTo>
                  <a:pt x="1236431" y="0"/>
                </a:lnTo>
                <a:close/>
              </a:path>
            </a:pathLst>
          </a:custGeom>
          <a:blipFill>
            <a:blip r:embed="rId14"/>
            <a:stretch>
              <a:fillRect l="0" t="0" r="0" b="0"/>
            </a:stretch>
          </a:blipFill>
        </p:spPr>
      </p:sp>
      <p:sp>
        <p:nvSpPr>
          <p:cNvPr name="TextBox 17" id="17"/>
          <p:cNvSpPr txBox="true"/>
          <p:nvPr/>
        </p:nvSpPr>
        <p:spPr>
          <a:xfrm rot="10915">
            <a:off x="3726357" y="1246991"/>
            <a:ext cx="10835800" cy="1377949"/>
          </a:xfrm>
          <a:prstGeom prst="rect">
            <a:avLst/>
          </a:prstGeom>
        </p:spPr>
        <p:txBody>
          <a:bodyPr anchor="t" rtlCol="false" tIns="0" lIns="0" bIns="0" rIns="0">
            <a:spAutoFit/>
          </a:bodyPr>
          <a:lstStyle/>
          <a:p>
            <a:pPr algn="ctr">
              <a:lnSpc>
                <a:spcPts val="11200"/>
              </a:lnSpc>
            </a:pPr>
            <a:r>
              <a:rPr lang="en-US" sz="8000">
                <a:solidFill>
                  <a:srgbClr val="6C382E"/>
                </a:solidFill>
                <a:latin typeface="Apricots"/>
                <a:ea typeface="Apricots"/>
                <a:cs typeface="Apricots"/>
                <a:sym typeface="Apricots"/>
              </a:rPr>
              <a:t>Tradiciones</a:t>
            </a:r>
          </a:p>
        </p:txBody>
      </p:sp>
      <p:sp>
        <p:nvSpPr>
          <p:cNvPr name="TextBox 18" id="18"/>
          <p:cNvSpPr txBox="true"/>
          <p:nvPr/>
        </p:nvSpPr>
        <p:spPr>
          <a:xfrm rot="10915">
            <a:off x="733469" y="3199798"/>
            <a:ext cx="5411715" cy="3501613"/>
          </a:xfrm>
          <a:prstGeom prst="rect">
            <a:avLst/>
          </a:prstGeom>
        </p:spPr>
        <p:txBody>
          <a:bodyPr anchor="t" rtlCol="false" tIns="0" lIns="0" bIns="0" rIns="0">
            <a:spAutoFit/>
          </a:bodyPr>
          <a:lstStyle/>
          <a:p>
            <a:pPr algn="ctr">
              <a:lnSpc>
                <a:spcPts val="4660"/>
              </a:lnSpc>
            </a:pPr>
            <a:r>
              <a:rPr lang="en-US" sz="3328">
                <a:solidFill>
                  <a:srgbClr val="954C3E"/>
                </a:solidFill>
                <a:latin typeface="Hangyaboly"/>
                <a:ea typeface="Hangyaboly"/>
                <a:cs typeface="Hangyaboly"/>
                <a:sym typeface="Hangyaboly"/>
              </a:rPr>
              <a:t>Día de Acción de Gracias</a:t>
            </a:r>
          </a:p>
          <a:p>
            <a:pPr algn="ctr">
              <a:lnSpc>
                <a:spcPts val="4660"/>
              </a:lnSpc>
            </a:pPr>
            <a:r>
              <a:rPr lang="en-US" sz="3328">
                <a:solidFill>
                  <a:srgbClr val="954C3E"/>
                </a:solidFill>
                <a:latin typeface="Hangyaboly"/>
                <a:ea typeface="Hangyaboly"/>
                <a:cs typeface="Hangyaboly"/>
                <a:sym typeface="Hangyaboly"/>
              </a:rPr>
              <a:t>Se celebra el segundo lunes de octubre y es un día para reunirse en familia y dar gracias por las bendiciones del año.</a:t>
            </a:r>
          </a:p>
          <a:p>
            <a:pPr algn="ctr">
              <a:lnSpc>
                <a:spcPts val="4660"/>
              </a:lnSpc>
            </a:pPr>
          </a:p>
        </p:txBody>
      </p:sp>
      <p:sp>
        <p:nvSpPr>
          <p:cNvPr name="Freeform 19" id="19"/>
          <p:cNvSpPr/>
          <p:nvPr/>
        </p:nvSpPr>
        <p:spPr>
          <a:xfrm flipH="true" flipV="false" rot="-262972">
            <a:off x="6702419" y="7823161"/>
            <a:ext cx="1236431" cy="1126697"/>
          </a:xfrm>
          <a:custGeom>
            <a:avLst/>
            <a:gdLst/>
            <a:ahLst/>
            <a:cxnLst/>
            <a:rect r="r" b="b" t="t" l="l"/>
            <a:pathLst>
              <a:path h="1126697" w="1236431">
                <a:moveTo>
                  <a:pt x="1236431" y="0"/>
                </a:moveTo>
                <a:lnTo>
                  <a:pt x="0" y="0"/>
                </a:lnTo>
                <a:lnTo>
                  <a:pt x="0" y="1126697"/>
                </a:lnTo>
                <a:lnTo>
                  <a:pt x="1236431" y="1126697"/>
                </a:lnTo>
                <a:lnTo>
                  <a:pt x="1236431" y="0"/>
                </a:lnTo>
                <a:close/>
              </a:path>
            </a:pathLst>
          </a:custGeom>
          <a:blipFill>
            <a:blip r:embed="rId14"/>
            <a:stretch>
              <a:fillRect l="0" t="0" r="0" b="0"/>
            </a:stretch>
          </a:blipFill>
        </p:spPr>
      </p:sp>
      <p:sp>
        <p:nvSpPr>
          <p:cNvPr name="Freeform 20" id="20"/>
          <p:cNvSpPr/>
          <p:nvPr/>
        </p:nvSpPr>
        <p:spPr>
          <a:xfrm flipH="true" flipV="false" rot="-262972">
            <a:off x="12158520" y="8371605"/>
            <a:ext cx="1236431" cy="1126697"/>
          </a:xfrm>
          <a:custGeom>
            <a:avLst/>
            <a:gdLst/>
            <a:ahLst/>
            <a:cxnLst/>
            <a:rect r="r" b="b" t="t" l="l"/>
            <a:pathLst>
              <a:path h="1126697" w="1236431">
                <a:moveTo>
                  <a:pt x="1236430" y="0"/>
                </a:moveTo>
                <a:lnTo>
                  <a:pt x="0" y="0"/>
                </a:lnTo>
                <a:lnTo>
                  <a:pt x="0" y="1126697"/>
                </a:lnTo>
                <a:lnTo>
                  <a:pt x="1236430" y="1126697"/>
                </a:lnTo>
                <a:lnTo>
                  <a:pt x="1236430" y="0"/>
                </a:lnTo>
                <a:close/>
              </a:path>
            </a:pathLst>
          </a:custGeom>
          <a:blipFill>
            <a:blip r:embed="rId14"/>
            <a:stretch>
              <a:fillRect l="0" t="0" r="0" b="0"/>
            </a:stretch>
          </a:blipFill>
        </p:spPr>
      </p:sp>
      <p:sp>
        <p:nvSpPr>
          <p:cNvPr name="Freeform 21" id="21"/>
          <p:cNvSpPr/>
          <p:nvPr/>
        </p:nvSpPr>
        <p:spPr>
          <a:xfrm flipH="false" flipV="false" rot="0">
            <a:off x="6408293" y="3795912"/>
            <a:ext cx="6443909" cy="4218557"/>
          </a:xfrm>
          <a:custGeom>
            <a:avLst/>
            <a:gdLst/>
            <a:ahLst/>
            <a:cxnLst/>
            <a:rect r="r" b="b" t="t" l="l"/>
            <a:pathLst>
              <a:path h="4218557" w="6443909">
                <a:moveTo>
                  <a:pt x="0" y="0"/>
                </a:moveTo>
                <a:lnTo>
                  <a:pt x="6443909" y="0"/>
                </a:lnTo>
                <a:lnTo>
                  <a:pt x="6443909" y="4218558"/>
                </a:lnTo>
                <a:lnTo>
                  <a:pt x="0" y="421855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Freeform 22" id="22"/>
          <p:cNvSpPr/>
          <p:nvPr/>
        </p:nvSpPr>
        <p:spPr>
          <a:xfrm flipH="false" flipV="false" rot="0">
            <a:off x="11963828" y="1391716"/>
            <a:ext cx="6443909" cy="4218557"/>
          </a:xfrm>
          <a:custGeom>
            <a:avLst/>
            <a:gdLst/>
            <a:ahLst/>
            <a:cxnLst/>
            <a:rect r="r" b="b" t="t" l="l"/>
            <a:pathLst>
              <a:path h="4218557" w="6443909">
                <a:moveTo>
                  <a:pt x="0" y="0"/>
                </a:moveTo>
                <a:lnTo>
                  <a:pt x="6443909" y="0"/>
                </a:lnTo>
                <a:lnTo>
                  <a:pt x="6443909" y="4218558"/>
                </a:lnTo>
                <a:lnTo>
                  <a:pt x="0" y="421855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a:ln cap="sq">
            <a:noFill/>
            <a:prstDash val="solid"/>
            <a:miter/>
          </a:ln>
        </p:spPr>
      </p:sp>
      <p:sp>
        <p:nvSpPr>
          <p:cNvPr name="TextBox 23" id="23"/>
          <p:cNvSpPr txBox="true"/>
          <p:nvPr/>
        </p:nvSpPr>
        <p:spPr>
          <a:xfrm rot="10915">
            <a:off x="6666362" y="4238631"/>
            <a:ext cx="5976483" cy="3275969"/>
          </a:xfrm>
          <a:prstGeom prst="rect">
            <a:avLst/>
          </a:prstGeom>
        </p:spPr>
        <p:txBody>
          <a:bodyPr anchor="t" rtlCol="false" tIns="0" lIns="0" bIns="0" rIns="0">
            <a:spAutoFit/>
          </a:bodyPr>
          <a:lstStyle/>
          <a:p>
            <a:pPr algn="ctr">
              <a:lnSpc>
                <a:spcPts val="4367"/>
              </a:lnSpc>
            </a:pPr>
            <a:r>
              <a:rPr lang="en-US" sz="3119">
                <a:solidFill>
                  <a:srgbClr val="954C3E"/>
                </a:solidFill>
                <a:latin typeface="Hangyaboly"/>
                <a:ea typeface="Hangyaboly"/>
                <a:cs typeface="Hangyaboly"/>
                <a:sym typeface="Hangyaboly"/>
              </a:rPr>
              <a:t>Día de Canadá</a:t>
            </a:r>
          </a:p>
          <a:p>
            <a:pPr algn="ctr">
              <a:lnSpc>
                <a:spcPts val="4367"/>
              </a:lnSpc>
            </a:pPr>
            <a:r>
              <a:rPr lang="en-US" sz="3119">
                <a:solidFill>
                  <a:srgbClr val="954C3E"/>
                </a:solidFill>
                <a:latin typeface="Hangyaboly"/>
                <a:ea typeface="Hangyaboly"/>
                <a:cs typeface="Hangyaboly"/>
                <a:sym typeface="Hangyaboly"/>
              </a:rPr>
              <a:t>Se celebra el 1 de julio con desfiles, ferias, fuegos artificiales y otras festividades para conmemorar la fundación del país en 1867.</a:t>
            </a:r>
          </a:p>
          <a:p>
            <a:pPr algn="ctr">
              <a:lnSpc>
                <a:spcPts val="4367"/>
              </a:lnSpc>
            </a:pPr>
          </a:p>
        </p:txBody>
      </p:sp>
      <p:sp>
        <p:nvSpPr>
          <p:cNvPr name="TextBox 24" id="24"/>
          <p:cNvSpPr txBox="true"/>
          <p:nvPr/>
        </p:nvSpPr>
        <p:spPr>
          <a:xfrm rot="10915">
            <a:off x="12401485" y="1898808"/>
            <a:ext cx="5687300" cy="3235670"/>
          </a:xfrm>
          <a:prstGeom prst="rect">
            <a:avLst/>
          </a:prstGeom>
        </p:spPr>
        <p:txBody>
          <a:bodyPr anchor="t" rtlCol="false" tIns="0" lIns="0" bIns="0" rIns="0">
            <a:spAutoFit/>
          </a:bodyPr>
          <a:lstStyle/>
          <a:p>
            <a:pPr algn="ctr">
              <a:lnSpc>
                <a:spcPts val="4312"/>
              </a:lnSpc>
            </a:pPr>
            <a:r>
              <a:rPr lang="en-US" sz="3080">
                <a:solidFill>
                  <a:srgbClr val="954C3E"/>
                </a:solidFill>
                <a:latin typeface="Hangyaboly"/>
                <a:ea typeface="Hangyaboly"/>
                <a:cs typeface="Hangyaboly"/>
                <a:sym typeface="Hangyaboly"/>
              </a:rPr>
              <a:t>Hockey sobre hielo</a:t>
            </a:r>
          </a:p>
          <a:p>
            <a:pPr algn="ctr">
              <a:lnSpc>
                <a:spcPts val="4312"/>
              </a:lnSpc>
            </a:pPr>
            <a:r>
              <a:rPr lang="en-US" sz="3080">
                <a:solidFill>
                  <a:srgbClr val="954C3E"/>
                </a:solidFill>
                <a:latin typeface="Hangyaboly"/>
                <a:ea typeface="Hangyaboly"/>
                <a:cs typeface="Hangyaboly"/>
                <a:sym typeface="Hangyaboly"/>
              </a:rPr>
              <a:t>Se considera que los canadienses son los inventores de este deporte, ya que el primer partido se realizó en Montreal en 1875.</a:t>
            </a:r>
          </a:p>
          <a:p>
            <a:pPr algn="ctr">
              <a:lnSpc>
                <a:spcPts val="4312"/>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095842" y="-4203857"/>
            <a:ext cx="10503030" cy="18694713"/>
          </a:xfrm>
          <a:custGeom>
            <a:avLst/>
            <a:gdLst/>
            <a:ahLst/>
            <a:cxnLst/>
            <a:rect r="r" b="b" t="t" l="l"/>
            <a:pathLst>
              <a:path h="18694713" w="10503030">
                <a:moveTo>
                  <a:pt x="0" y="0"/>
                </a:moveTo>
                <a:lnTo>
                  <a:pt x="10503029" y="0"/>
                </a:lnTo>
                <a:lnTo>
                  <a:pt x="10503029" y="18694714"/>
                </a:lnTo>
                <a:lnTo>
                  <a:pt x="0" y="186947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994669">
            <a:off x="10582661" y="4828854"/>
            <a:ext cx="11792203" cy="8858893"/>
          </a:xfrm>
          <a:custGeom>
            <a:avLst/>
            <a:gdLst/>
            <a:ahLst/>
            <a:cxnLst/>
            <a:rect r="r" b="b" t="t" l="l"/>
            <a:pathLst>
              <a:path h="8858893" w="11792203">
                <a:moveTo>
                  <a:pt x="0" y="0"/>
                </a:moveTo>
                <a:lnTo>
                  <a:pt x="11792204" y="0"/>
                </a:lnTo>
                <a:lnTo>
                  <a:pt x="11792204" y="8858892"/>
                </a:lnTo>
                <a:lnTo>
                  <a:pt x="0" y="8858892"/>
                </a:lnTo>
                <a:lnTo>
                  <a:pt x="0" y="0"/>
                </a:lnTo>
                <a:close/>
              </a:path>
            </a:pathLst>
          </a:custGeom>
          <a:blipFill>
            <a:blip r:embed="rId4">
              <a:alphaModFix amt="57000"/>
            </a:blip>
            <a:stretch>
              <a:fillRect l="0" t="0" r="0" b="0"/>
            </a:stretch>
          </a:blipFill>
        </p:spPr>
      </p:sp>
      <p:sp>
        <p:nvSpPr>
          <p:cNvPr name="Freeform 4" id="4"/>
          <p:cNvSpPr/>
          <p:nvPr/>
        </p:nvSpPr>
        <p:spPr>
          <a:xfrm flipH="false" flipV="false" rot="6994669">
            <a:off x="-4028157" y="-2068311"/>
            <a:ext cx="11792203" cy="8858893"/>
          </a:xfrm>
          <a:custGeom>
            <a:avLst/>
            <a:gdLst/>
            <a:ahLst/>
            <a:cxnLst/>
            <a:rect r="r" b="b" t="t" l="l"/>
            <a:pathLst>
              <a:path h="8858893" w="11792203">
                <a:moveTo>
                  <a:pt x="0" y="0"/>
                </a:moveTo>
                <a:lnTo>
                  <a:pt x="11792204" y="0"/>
                </a:lnTo>
                <a:lnTo>
                  <a:pt x="11792204" y="8858893"/>
                </a:lnTo>
                <a:lnTo>
                  <a:pt x="0" y="8858893"/>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731967" y="-1289269"/>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6" id="6"/>
          <p:cNvSpPr/>
          <p:nvPr/>
        </p:nvSpPr>
        <p:spPr>
          <a:xfrm flipH="false" flipV="false" rot="6994669">
            <a:off x="-3712096" y="3346485"/>
            <a:ext cx="11792203" cy="8858893"/>
          </a:xfrm>
          <a:custGeom>
            <a:avLst/>
            <a:gdLst/>
            <a:ahLst/>
            <a:cxnLst/>
            <a:rect r="r" b="b" t="t" l="l"/>
            <a:pathLst>
              <a:path h="8858893" w="11792203">
                <a:moveTo>
                  <a:pt x="0" y="0"/>
                </a:moveTo>
                <a:lnTo>
                  <a:pt x="11792204" y="0"/>
                </a:lnTo>
                <a:lnTo>
                  <a:pt x="11792204" y="8858893"/>
                </a:lnTo>
                <a:lnTo>
                  <a:pt x="0" y="8858893"/>
                </a:lnTo>
                <a:lnTo>
                  <a:pt x="0" y="0"/>
                </a:lnTo>
                <a:close/>
              </a:path>
            </a:pathLst>
          </a:custGeom>
          <a:blipFill>
            <a:blip r:embed="rId4">
              <a:alphaModFix amt="57000"/>
            </a:blip>
            <a:stretch>
              <a:fillRect l="0" t="0" r="0" b="0"/>
            </a:stretch>
          </a:blipFill>
        </p:spPr>
      </p:sp>
      <p:sp>
        <p:nvSpPr>
          <p:cNvPr name="Freeform 7" id="7"/>
          <p:cNvSpPr/>
          <p:nvPr/>
        </p:nvSpPr>
        <p:spPr>
          <a:xfrm flipH="false" flipV="false" rot="6994669">
            <a:off x="9170580" y="-726476"/>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8" id="8"/>
          <p:cNvSpPr/>
          <p:nvPr/>
        </p:nvSpPr>
        <p:spPr>
          <a:xfrm flipH="false" flipV="false" rot="6994669">
            <a:off x="3451255" y="5857554"/>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TextBox 9" id="9"/>
          <p:cNvSpPr txBox="true"/>
          <p:nvPr/>
        </p:nvSpPr>
        <p:spPr>
          <a:xfrm rot="10915">
            <a:off x="1081620" y="411173"/>
            <a:ext cx="14771810" cy="9497558"/>
          </a:xfrm>
          <a:prstGeom prst="rect">
            <a:avLst/>
          </a:prstGeom>
        </p:spPr>
        <p:txBody>
          <a:bodyPr anchor="t" rtlCol="false" tIns="0" lIns="0" bIns="0" rIns="0">
            <a:spAutoFit/>
          </a:bodyPr>
          <a:lstStyle/>
          <a:p>
            <a:pPr algn="ctr">
              <a:lnSpc>
                <a:spcPts val="8643"/>
              </a:lnSpc>
            </a:pPr>
            <a:r>
              <a:rPr lang="en-US" sz="6173">
                <a:solidFill>
                  <a:srgbClr val="6C382E"/>
                </a:solidFill>
                <a:latin typeface="Apricots"/>
                <a:ea typeface="Apricots"/>
                <a:cs typeface="Apricots"/>
                <a:sym typeface="Apricots"/>
              </a:rPr>
              <a:t>pautas de convivencia</a:t>
            </a:r>
          </a:p>
          <a:p>
            <a:pPr algn="l" marL="678500" indent="-339250" lvl="1">
              <a:lnSpc>
                <a:spcPts val="4399"/>
              </a:lnSpc>
              <a:buFont typeface="Arial"/>
              <a:buChar char="•"/>
            </a:pPr>
            <a:r>
              <a:rPr lang="en-US" sz="3142">
                <a:solidFill>
                  <a:srgbClr val="6C382E"/>
                </a:solidFill>
                <a:latin typeface="Hangyaboly"/>
                <a:ea typeface="Hangyaboly"/>
                <a:cs typeface="Hangyaboly"/>
                <a:sym typeface="Hangyaboly"/>
              </a:rPr>
              <a:t>1-Conoce la cultura: Investiga y comprende la cultura local, y sé abierto y flexible. </a:t>
            </a:r>
          </a:p>
          <a:p>
            <a:pPr algn="l">
              <a:lnSpc>
                <a:spcPts val="4399"/>
              </a:lnSpc>
            </a:pPr>
          </a:p>
          <a:p>
            <a:pPr algn="l" marL="678500" indent="-339250" lvl="1">
              <a:lnSpc>
                <a:spcPts val="4399"/>
              </a:lnSpc>
              <a:buFont typeface="Arial"/>
              <a:buChar char="•"/>
            </a:pPr>
            <a:r>
              <a:rPr lang="en-US" sz="3142">
                <a:solidFill>
                  <a:srgbClr val="6C382E"/>
                </a:solidFill>
                <a:latin typeface="Hangyaboly"/>
                <a:ea typeface="Hangyaboly"/>
                <a:cs typeface="Hangyaboly"/>
                <a:sym typeface="Hangyaboly"/>
              </a:rPr>
              <a:t>2-</a:t>
            </a:r>
            <a:r>
              <a:rPr lang="en-US" sz="3142">
                <a:solidFill>
                  <a:srgbClr val="6C382E"/>
                </a:solidFill>
                <a:latin typeface="Hangyaboly"/>
                <a:ea typeface="Hangyaboly"/>
                <a:cs typeface="Hangyaboly"/>
                <a:sym typeface="Hangyaboly"/>
              </a:rPr>
              <a:t>Aprende el idioma: Aprender el idioma local te ayudará a comunicarte. </a:t>
            </a:r>
          </a:p>
          <a:p>
            <a:pPr algn="l">
              <a:lnSpc>
                <a:spcPts val="4399"/>
              </a:lnSpc>
            </a:pPr>
          </a:p>
          <a:p>
            <a:pPr algn="l" marL="678500" indent="-339250" lvl="1">
              <a:lnSpc>
                <a:spcPts val="4399"/>
              </a:lnSpc>
              <a:buFont typeface="Arial"/>
              <a:buChar char="•"/>
            </a:pPr>
            <a:r>
              <a:rPr lang="en-US" sz="3142">
                <a:solidFill>
                  <a:srgbClr val="6C382E"/>
                </a:solidFill>
                <a:latin typeface="Hangyaboly"/>
                <a:ea typeface="Hangyaboly"/>
                <a:cs typeface="Hangyaboly"/>
                <a:sym typeface="Hangyaboly"/>
              </a:rPr>
              <a:t>3-</a:t>
            </a:r>
            <a:r>
              <a:rPr lang="en-US" sz="3142">
                <a:solidFill>
                  <a:srgbClr val="6C382E"/>
                </a:solidFill>
                <a:latin typeface="Hangyaboly"/>
                <a:ea typeface="Hangyaboly"/>
                <a:cs typeface="Hangyaboly"/>
                <a:sym typeface="Hangyaboly"/>
              </a:rPr>
              <a:t>Sé respetuoso: Respeta a todos los miembros de la familia y mantente abierto a comunicarte con ellos. </a:t>
            </a:r>
          </a:p>
          <a:p>
            <a:pPr algn="l">
              <a:lnSpc>
                <a:spcPts val="4399"/>
              </a:lnSpc>
            </a:pPr>
          </a:p>
          <a:p>
            <a:pPr algn="l" marL="678500" indent="-339250" lvl="1">
              <a:lnSpc>
                <a:spcPts val="4399"/>
              </a:lnSpc>
              <a:buFont typeface="Arial"/>
              <a:buChar char="•"/>
            </a:pPr>
            <a:r>
              <a:rPr lang="en-US" sz="3142">
                <a:solidFill>
                  <a:srgbClr val="6C382E"/>
                </a:solidFill>
                <a:latin typeface="Hangyaboly"/>
                <a:ea typeface="Hangyaboly"/>
                <a:cs typeface="Hangyaboly"/>
                <a:sym typeface="Hangyaboly"/>
              </a:rPr>
              <a:t>4-</a:t>
            </a:r>
            <a:r>
              <a:rPr lang="en-US" sz="3142">
                <a:solidFill>
                  <a:srgbClr val="6C382E"/>
                </a:solidFill>
                <a:latin typeface="Hangyaboly"/>
                <a:ea typeface="Hangyaboly"/>
                <a:cs typeface="Hangyaboly"/>
                <a:sym typeface="Hangyaboly"/>
              </a:rPr>
              <a:t>Mantén una actitud positiva: Mantén una actitud positiva y abierta ante los desafíos que puedas enfrentar. </a:t>
            </a:r>
          </a:p>
          <a:p>
            <a:pPr algn="l">
              <a:lnSpc>
                <a:spcPts val="4399"/>
              </a:lnSpc>
            </a:pPr>
          </a:p>
          <a:p>
            <a:pPr algn="l" marL="678500" indent="-339250" lvl="1">
              <a:lnSpc>
                <a:spcPts val="4399"/>
              </a:lnSpc>
              <a:buFont typeface="Arial"/>
              <a:buChar char="•"/>
            </a:pPr>
            <a:r>
              <a:rPr lang="en-US" sz="3142">
                <a:solidFill>
                  <a:srgbClr val="6C382E"/>
                </a:solidFill>
                <a:latin typeface="Hangyaboly"/>
                <a:ea typeface="Hangyaboly"/>
                <a:cs typeface="Hangyaboly"/>
                <a:sym typeface="Hangyaboly"/>
              </a:rPr>
              <a:t>5-</a:t>
            </a:r>
            <a:r>
              <a:rPr lang="en-US" sz="3142">
                <a:solidFill>
                  <a:srgbClr val="6C382E"/>
                </a:solidFill>
                <a:latin typeface="Hangyaboly"/>
                <a:ea typeface="Hangyaboly"/>
                <a:cs typeface="Hangyaboly"/>
                <a:sym typeface="Hangyaboly"/>
              </a:rPr>
              <a:t>Busca soluciones: En lugar de evitar los problemas, busca soluciones. </a:t>
            </a:r>
          </a:p>
          <a:p>
            <a:pPr algn="l">
              <a:lnSpc>
                <a:spcPts val="4399"/>
              </a:lnSpc>
            </a:pPr>
          </a:p>
          <a:p>
            <a:pPr algn="l" marL="678500" indent="-339250" lvl="1">
              <a:lnSpc>
                <a:spcPts val="4399"/>
              </a:lnSpc>
              <a:buFont typeface="Arial"/>
              <a:buChar char="•"/>
            </a:pPr>
            <a:r>
              <a:rPr lang="en-US" sz="3142">
                <a:solidFill>
                  <a:srgbClr val="6C382E"/>
                </a:solidFill>
                <a:latin typeface="Hangyaboly"/>
                <a:ea typeface="Hangyaboly"/>
                <a:cs typeface="Hangyaboly"/>
                <a:sym typeface="Hangyaboly"/>
              </a:rPr>
              <a:t>6-</a:t>
            </a:r>
            <a:r>
              <a:rPr lang="en-US" sz="3142">
                <a:solidFill>
                  <a:srgbClr val="6C382E"/>
                </a:solidFill>
                <a:latin typeface="Hangyaboly"/>
                <a:ea typeface="Hangyaboly"/>
                <a:cs typeface="Hangyaboly"/>
                <a:sym typeface="Hangyaboly"/>
              </a:rPr>
              <a:t>Valora el espacio personal: Los canadienses valoran su espacio personal, y rara vez se tocan entre sí mientras se comunican. </a:t>
            </a:r>
          </a:p>
          <a:p>
            <a:pPr algn="ctr">
              <a:lnSpc>
                <a:spcPts val="3298"/>
              </a:lnSpc>
            </a:pPr>
          </a:p>
          <a:p>
            <a:pPr algn="ctr">
              <a:lnSpc>
                <a:spcPts val="1731"/>
              </a:lnSpc>
            </a:pPr>
            <a:r>
              <a:rPr lang="en-US" sz="1237">
                <a:solidFill>
                  <a:srgbClr val="6C382E"/>
                </a:solidFill>
                <a:latin typeface="Apricots"/>
                <a:ea typeface="Apricots"/>
                <a:cs typeface="Apricots"/>
                <a:sym typeface="Apricots"/>
              </a:rPr>
              <a:t> </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640665" y="-43874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690423">
            <a:off x="-713360" y="-5668544"/>
            <a:ext cx="12213676" cy="9175524"/>
          </a:xfrm>
          <a:custGeom>
            <a:avLst/>
            <a:gdLst/>
            <a:ahLst/>
            <a:cxnLst/>
            <a:rect r="r" b="b" t="t" l="l"/>
            <a:pathLst>
              <a:path h="9175524" w="12213676">
                <a:moveTo>
                  <a:pt x="0" y="0"/>
                </a:moveTo>
                <a:lnTo>
                  <a:pt x="12213676" y="0"/>
                </a:lnTo>
                <a:lnTo>
                  <a:pt x="12213676" y="9175524"/>
                </a:lnTo>
                <a:lnTo>
                  <a:pt x="0" y="9175524"/>
                </a:lnTo>
                <a:lnTo>
                  <a:pt x="0" y="0"/>
                </a:lnTo>
                <a:close/>
              </a:path>
            </a:pathLst>
          </a:custGeom>
          <a:blipFill>
            <a:blip r:embed="rId4">
              <a:alphaModFix amt="46000"/>
            </a:blip>
            <a:stretch>
              <a:fillRect l="0" t="0" r="0" b="0"/>
            </a:stretch>
          </a:blipFill>
        </p:spPr>
      </p:sp>
      <p:sp>
        <p:nvSpPr>
          <p:cNvPr name="Freeform 4" id="4"/>
          <p:cNvSpPr/>
          <p:nvPr/>
        </p:nvSpPr>
        <p:spPr>
          <a:xfrm flipH="false" flipV="false" rot="6994669">
            <a:off x="9817256" y="5491553"/>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Freeform 5" id="5"/>
          <p:cNvSpPr/>
          <p:nvPr/>
        </p:nvSpPr>
        <p:spPr>
          <a:xfrm flipH="false" flipV="false" rot="6994669">
            <a:off x="14345414" y="2899234"/>
            <a:ext cx="8384913" cy="6299166"/>
          </a:xfrm>
          <a:custGeom>
            <a:avLst/>
            <a:gdLst/>
            <a:ahLst/>
            <a:cxnLst/>
            <a:rect r="r" b="b" t="t" l="l"/>
            <a:pathLst>
              <a:path h="6299166" w="8384913">
                <a:moveTo>
                  <a:pt x="0" y="0"/>
                </a:moveTo>
                <a:lnTo>
                  <a:pt x="8384914" y="0"/>
                </a:lnTo>
                <a:lnTo>
                  <a:pt x="8384914" y="6299166"/>
                </a:lnTo>
                <a:lnTo>
                  <a:pt x="0" y="6299166"/>
                </a:lnTo>
                <a:lnTo>
                  <a:pt x="0" y="0"/>
                </a:lnTo>
                <a:close/>
              </a:path>
            </a:pathLst>
          </a:custGeom>
          <a:blipFill>
            <a:blip r:embed="rId4">
              <a:alphaModFix amt="65000"/>
            </a:blip>
            <a:stretch>
              <a:fillRect l="0" t="0" r="0" b="0"/>
            </a:stretch>
          </a:blipFill>
        </p:spPr>
      </p:sp>
      <p:sp>
        <p:nvSpPr>
          <p:cNvPr name="Freeform 6" id="6"/>
          <p:cNvSpPr/>
          <p:nvPr/>
        </p:nvSpPr>
        <p:spPr>
          <a:xfrm flipH="false" flipV="false" rot="6690423">
            <a:off x="-5506509" y="-1372959"/>
            <a:ext cx="12213676" cy="9175524"/>
          </a:xfrm>
          <a:custGeom>
            <a:avLst/>
            <a:gdLst/>
            <a:ahLst/>
            <a:cxnLst/>
            <a:rect r="r" b="b" t="t" l="l"/>
            <a:pathLst>
              <a:path h="9175524" w="12213676">
                <a:moveTo>
                  <a:pt x="0" y="0"/>
                </a:moveTo>
                <a:lnTo>
                  <a:pt x="12213676" y="0"/>
                </a:lnTo>
                <a:lnTo>
                  <a:pt x="12213676" y="9175525"/>
                </a:lnTo>
                <a:lnTo>
                  <a:pt x="0" y="9175525"/>
                </a:lnTo>
                <a:lnTo>
                  <a:pt x="0" y="0"/>
                </a:lnTo>
                <a:close/>
              </a:path>
            </a:pathLst>
          </a:custGeom>
          <a:blipFill>
            <a:blip r:embed="rId4">
              <a:alphaModFix amt="46000"/>
            </a:blip>
            <a:stretch>
              <a:fillRect l="0" t="0" r="0" b="0"/>
            </a:stretch>
          </a:blipFill>
        </p:spPr>
      </p:sp>
      <p:sp>
        <p:nvSpPr>
          <p:cNvPr name="Freeform 7" id="7"/>
          <p:cNvSpPr/>
          <p:nvPr/>
        </p:nvSpPr>
        <p:spPr>
          <a:xfrm flipH="false" flipV="false" rot="5400000">
            <a:off x="11782119" y="-1792719"/>
            <a:ext cx="4875113" cy="4511696"/>
          </a:xfrm>
          <a:custGeom>
            <a:avLst/>
            <a:gdLst/>
            <a:ahLst/>
            <a:cxnLst/>
            <a:rect r="r" b="b" t="t" l="l"/>
            <a:pathLst>
              <a:path h="4511696" w="4875113">
                <a:moveTo>
                  <a:pt x="0" y="0"/>
                </a:moveTo>
                <a:lnTo>
                  <a:pt x="4875113" y="0"/>
                </a:lnTo>
                <a:lnTo>
                  <a:pt x="4875113" y="4511695"/>
                </a:lnTo>
                <a:lnTo>
                  <a:pt x="0" y="451169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3837631">
            <a:off x="2377661" y="6149670"/>
            <a:ext cx="6718061" cy="6217260"/>
          </a:xfrm>
          <a:custGeom>
            <a:avLst/>
            <a:gdLst/>
            <a:ahLst/>
            <a:cxnLst/>
            <a:rect r="r" b="b" t="t" l="l"/>
            <a:pathLst>
              <a:path h="6217260" w="6718061">
                <a:moveTo>
                  <a:pt x="0" y="0"/>
                </a:moveTo>
                <a:lnTo>
                  <a:pt x="6718062" y="0"/>
                </a:lnTo>
                <a:lnTo>
                  <a:pt x="6718062" y="6217260"/>
                </a:lnTo>
                <a:lnTo>
                  <a:pt x="0" y="6217260"/>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10915">
            <a:off x="-452162" y="735252"/>
            <a:ext cx="2602068" cy="1902762"/>
          </a:xfrm>
          <a:custGeom>
            <a:avLst/>
            <a:gdLst/>
            <a:ahLst/>
            <a:cxnLst/>
            <a:rect r="r" b="b" t="t" l="l"/>
            <a:pathLst>
              <a:path h="1902762" w="2602068">
                <a:moveTo>
                  <a:pt x="0" y="0"/>
                </a:moveTo>
                <a:lnTo>
                  <a:pt x="2602068" y="0"/>
                </a:lnTo>
                <a:lnTo>
                  <a:pt x="2602068" y="1902763"/>
                </a:lnTo>
                <a:lnTo>
                  <a:pt x="0" y="1902763"/>
                </a:lnTo>
                <a:lnTo>
                  <a:pt x="0" y="0"/>
                </a:lnTo>
                <a:close/>
              </a:path>
            </a:pathLst>
          </a:custGeom>
          <a:blipFill>
            <a:blip r:embed="rId7"/>
            <a:stretch>
              <a:fillRect l="0" t="0" r="0" b="0"/>
            </a:stretch>
          </a:blipFill>
        </p:spPr>
      </p:sp>
      <p:sp>
        <p:nvSpPr>
          <p:cNvPr name="Freeform 10" id="10"/>
          <p:cNvSpPr/>
          <p:nvPr/>
        </p:nvSpPr>
        <p:spPr>
          <a:xfrm flipH="false" flipV="false" rot="2939302">
            <a:off x="16994383" y="1497210"/>
            <a:ext cx="631252" cy="911555"/>
          </a:xfrm>
          <a:custGeom>
            <a:avLst/>
            <a:gdLst/>
            <a:ahLst/>
            <a:cxnLst/>
            <a:rect r="r" b="b" t="t" l="l"/>
            <a:pathLst>
              <a:path h="911555" w="631252">
                <a:moveTo>
                  <a:pt x="0" y="0"/>
                </a:moveTo>
                <a:lnTo>
                  <a:pt x="631252" y="0"/>
                </a:lnTo>
                <a:lnTo>
                  <a:pt x="631252" y="911555"/>
                </a:lnTo>
                <a:lnTo>
                  <a:pt x="0" y="911555"/>
                </a:lnTo>
                <a:lnTo>
                  <a:pt x="0" y="0"/>
                </a:lnTo>
                <a:close/>
              </a:path>
            </a:pathLst>
          </a:custGeom>
          <a:blipFill>
            <a:blip r:embed="rId8"/>
            <a:stretch>
              <a:fillRect l="0" t="0" r="0" b="0"/>
            </a:stretch>
          </a:blipFill>
        </p:spPr>
      </p:sp>
      <p:sp>
        <p:nvSpPr>
          <p:cNvPr name="Freeform 11" id="11"/>
          <p:cNvSpPr/>
          <p:nvPr/>
        </p:nvSpPr>
        <p:spPr>
          <a:xfrm flipH="false" flipV="false" rot="95100">
            <a:off x="15999231" y="298043"/>
            <a:ext cx="1118386" cy="1457180"/>
          </a:xfrm>
          <a:custGeom>
            <a:avLst/>
            <a:gdLst/>
            <a:ahLst/>
            <a:cxnLst/>
            <a:rect r="r" b="b" t="t" l="l"/>
            <a:pathLst>
              <a:path h="1457180" w="1118386">
                <a:moveTo>
                  <a:pt x="0" y="0"/>
                </a:moveTo>
                <a:lnTo>
                  <a:pt x="1118385" y="0"/>
                </a:lnTo>
                <a:lnTo>
                  <a:pt x="1118385" y="1457180"/>
                </a:lnTo>
                <a:lnTo>
                  <a:pt x="0" y="1457180"/>
                </a:lnTo>
                <a:lnTo>
                  <a:pt x="0" y="0"/>
                </a:lnTo>
                <a:close/>
              </a:path>
            </a:pathLst>
          </a:custGeom>
          <a:blipFill>
            <a:blip r:embed="rId9"/>
            <a:stretch>
              <a:fillRect l="0" t="0" r="0" b="0"/>
            </a:stretch>
          </a:blipFill>
        </p:spPr>
      </p:sp>
      <p:sp>
        <p:nvSpPr>
          <p:cNvPr name="Freeform 12" id="12"/>
          <p:cNvSpPr/>
          <p:nvPr/>
        </p:nvSpPr>
        <p:spPr>
          <a:xfrm flipH="true" flipV="false" rot="-3246881">
            <a:off x="817007" y="7861662"/>
            <a:ext cx="1304048" cy="2146582"/>
          </a:xfrm>
          <a:custGeom>
            <a:avLst/>
            <a:gdLst/>
            <a:ahLst/>
            <a:cxnLst/>
            <a:rect r="r" b="b" t="t" l="l"/>
            <a:pathLst>
              <a:path h="2146582" w="1304048">
                <a:moveTo>
                  <a:pt x="1304049" y="0"/>
                </a:moveTo>
                <a:lnTo>
                  <a:pt x="0" y="0"/>
                </a:lnTo>
                <a:lnTo>
                  <a:pt x="0" y="2146582"/>
                </a:lnTo>
                <a:lnTo>
                  <a:pt x="1304049" y="2146582"/>
                </a:lnTo>
                <a:lnTo>
                  <a:pt x="1304049" y="0"/>
                </a:lnTo>
                <a:close/>
              </a:path>
            </a:pathLst>
          </a:custGeom>
          <a:blipFill>
            <a:blip r:embed="rId10"/>
            <a:stretch>
              <a:fillRect l="0" t="0" r="0" b="0"/>
            </a:stretch>
          </a:blipFill>
        </p:spPr>
      </p:sp>
      <p:sp>
        <p:nvSpPr>
          <p:cNvPr name="Freeform 13" id="13"/>
          <p:cNvSpPr/>
          <p:nvPr/>
        </p:nvSpPr>
        <p:spPr>
          <a:xfrm flipH="false" flipV="false" rot="0">
            <a:off x="15549118" y="7777563"/>
            <a:ext cx="2018611" cy="1791517"/>
          </a:xfrm>
          <a:custGeom>
            <a:avLst/>
            <a:gdLst/>
            <a:ahLst/>
            <a:cxnLst/>
            <a:rect r="r" b="b" t="t" l="l"/>
            <a:pathLst>
              <a:path h="1791517" w="2018611">
                <a:moveTo>
                  <a:pt x="0" y="0"/>
                </a:moveTo>
                <a:lnTo>
                  <a:pt x="2018611" y="0"/>
                </a:lnTo>
                <a:lnTo>
                  <a:pt x="2018611" y="1791518"/>
                </a:lnTo>
                <a:lnTo>
                  <a:pt x="0" y="1791518"/>
                </a:lnTo>
                <a:lnTo>
                  <a:pt x="0" y="0"/>
                </a:lnTo>
                <a:close/>
              </a:path>
            </a:pathLst>
          </a:custGeom>
          <a:blipFill>
            <a:blip r:embed="rId11"/>
            <a:stretch>
              <a:fillRect l="0" t="0" r="0" b="0"/>
            </a:stretch>
          </a:blipFill>
        </p:spPr>
      </p:sp>
      <p:grpSp>
        <p:nvGrpSpPr>
          <p:cNvPr name="Group 14" id="14"/>
          <p:cNvGrpSpPr/>
          <p:nvPr/>
        </p:nvGrpSpPr>
        <p:grpSpPr>
          <a:xfrm rot="0">
            <a:off x="1211073" y="2490238"/>
            <a:ext cx="6046331" cy="5121598"/>
            <a:chOff x="0" y="0"/>
            <a:chExt cx="2374900" cy="2011680"/>
          </a:xfrm>
        </p:grpSpPr>
        <p:sp>
          <p:nvSpPr>
            <p:cNvPr name="Freeform 15" id="15"/>
            <p:cNvSpPr/>
            <p:nvPr/>
          </p:nvSpPr>
          <p:spPr>
            <a:xfrm flipH="false" flipV="false" rot="0">
              <a:off x="-2540" y="-2540"/>
              <a:ext cx="2377440" cy="2009140"/>
            </a:xfrm>
            <a:custGeom>
              <a:avLst/>
              <a:gdLst/>
              <a:ahLst/>
              <a:cxnLst/>
              <a:rect r="r" b="b" t="t" l="l"/>
              <a:pathLst>
                <a:path h="2009140" w="23774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2"/>
              <a:stretch>
                <a:fillRect l="-27400" t="0" r="-27400" b="0"/>
              </a:stretch>
            </a:blipFill>
          </p:spPr>
        </p:sp>
      </p:grpSp>
      <p:grpSp>
        <p:nvGrpSpPr>
          <p:cNvPr name="Group 16" id="16"/>
          <p:cNvGrpSpPr/>
          <p:nvPr/>
        </p:nvGrpSpPr>
        <p:grpSpPr>
          <a:xfrm rot="0">
            <a:off x="10004352" y="2490238"/>
            <a:ext cx="6046331" cy="5121598"/>
            <a:chOff x="0" y="0"/>
            <a:chExt cx="2374900" cy="2011680"/>
          </a:xfrm>
        </p:grpSpPr>
        <p:sp>
          <p:nvSpPr>
            <p:cNvPr name="Freeform 17" id="17"/>
            <p:cNvSpPr/>
            <p:nvPr/>
          </p:nvSpPr>
          <p:spPr>
            <a:xfrm flipH="false" flipV="false" rot="0">
              <a:off x="-2540" y="-2540"/>
              <a:ext cx="2377440" cy="2009140"/>
            </a:xfrm>
            <a:custGeom>
              <a:avLst/>
              <a:gdLst/>
              <a:ahLst/>
              <a:cxnLst/>
              <a:rect r="r" b="b" t="t" l="l"/>
              <a:pathLst>
                <a:path h="2009140" w="23774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3"/>
              <a:stretch>
                <a:fillRect l="-11835" t="0" r="-11835" b="0"/>
              </a:stretch>
            </a:blipFill>
          </p:spPr>
        </p:sp>
      </p:grpSp>
      <p:sp>
        <p:nvSpPr>
          <p:cNvPr name="TextBox 18" id="18"/>
          <p:cNvSpPr txBox="true"/>
          <p:nvPr/>
        </p:nvSpPr>
        <p:spPr>
          <a:xfrm rot="10915">
            <a:off x="3726357" y="1271012"/>
            <a:ext cx="10835800" cy="1377949"/>
          </a:xfrm>
          <a:prstGeom prst="rect">
            <a:avLst/>
          </a:prstGeom>
        </p:spPr>
        <p:txBody>
          <a:bodyPr anchor="t" rtlCol="false" tIns="0" lIns="0" bIns="0" rIns="0">
            <a:spAutoFit/>
          </a:bodyPr>
          <a:lstStyle/>
          <a:p>
            <a:pPr algn="ctr">
              <a:lnSpc>
                <a:spcPts val="11200"/>
              </a:lnSpc>
            </a:pPr>
            <a:r>
              <a:rPr lang="en-US" sz="8000">
                <a:solidFill>
                  <a:srgbClr val="6C382E"/>
                </a:solidFill>
                <a:latin typeface="Apricots"/>
                <a:ea typeface="Apricots"/>
                <a:cs typeface="Apricots"/>
                <a:sym typeface="Apricots"/>
              </a:rPr>
              <a:t>Gastronomía</a:t>
            </a:r>
          </a:p>
        </p:txBody>
      </p:sp>
      <p:sp>
        <p:nvSpPr>
          <p:cNvPr name="Freeform 19" id="19"/>
          <p:cNvSpPr/>
          <p:nvPr/>
        </p:nvSpPr>
        <p:spPr>
          <a:xfrm flipH="false" flipV="false" rot="-7150495">
            <a:off x="-1395710" y="-2028930"/>
            <a:ext cx="5729482" cy="5302375"/>
          </a:xfrm>
          <a:custGeom>
            <a:avLst/>
            <a:gdLst/>
            <a:ahLst/>
            <a:cxnLst/>
            <a:rect r="r" b="b" t="t" l="l"/>
            <a:pathLst>
              <a:path h="5302375" w="5729482">
                <a:moveTo>
                  <a:pt x="0" y="0"/>
                </a:moveTo>
                <a:lnTo>
                  <a:pt x="5729483" y="0"/>
                </a:lnTo>
                <a:lnTo>
                  <a:pt x="5729483" y="5302375"/>
                </a:lnTo>
                <a:lnTo>
                  <a:pt x="0" y="5302375"/>
                </a:lnTo>
                <a:lnTo>
                  <a:pt x="0" y="0"/>
                </a:lnTo>
                <a:close/>
              </a:path>
            </a:pathLst>
          </a:custGeom>
          <a:blipFill>
            <a:blip r:embed="rId5">
              <a:alphaModFix amt="19999"/>
              <a:extLst>
                <a:ext uri="{96DAC541-7B7A-43D3-8B79-37D633B846F1}">
                  <asvg:svgBlip xmlns:asvg="http://schemas.microsoft.com/office/drawing/2016/SVG/main" r:embed="rId6"/>
                </a:ext>
              </a:extLst>
            </a:blip>
            <a:stretch>
              <a:fillRect l="0" t="0" r="0" b="0"/>
            </a:stretch>
          </a:blipFill>
        </p:spPr>
      </p:sp>
      <p:grpSp>
        <p:nvGrpSpPr>
          <p:cNvPr name="Group 20" id="20"/>
          <p:cNvGrpSpPr/>
          <p:nvPr/>
        </p:nvGrpSpPr>
        <p:grpSpPr>
          <a:xfrm rot="0">
            <a:off x="5736692" y="5478396"/>
            <a:ext cx="5428590" cy="4598335"/>
            <a:chOff x="0" y="0"/>
            <a:chExt cx="2374900" cy="2011680"/>
          </a:xfrm>
        </p:grpSpPr>
        <p:sp>
          <p:nvSpPr>
            <p:cNvPr name="Freeform 21" id="21"/>
            <p:cNvSpPr/>
            <p:nvPr/>
          </p:nvSpPr>
          <p:spPr>
            <a:xfrm flipH="false" flipV="false" rot="0">
              <a:off x="-2540" y="-2540"/>
              <a:ext cx="2377440" cy="2009140"/>
            </a:xfrm>
            <a:custGeom>
              <a:avLst/>
              <a:gdLst/>
              <a:ahLst/>
              <a:cxnLst/>
              <a:rect r="r" b="b" t="t" l="l"/>
              <a:pathLst>
                <a:path h="2009140" w="23774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4"/>
              <a:stretch>
                <a:fillRect l="-11835" t="0" r="-11835" b="0"/>
              </a:stretch>
            </a:blipFill>
          </p:spPr>
        </p:sp>
      </p:grpSp>
      <p:sp>
        <p:nvSpPr>
          <p:cNvPr name="Freeform 22" id="22"/>
          <p:cNvSpPr/>
          <p:nvPr/>
        </p:nvSpPr>
        <p:spPr>
          <a:xfrm flipH="false" flipV="false" rot="5400000">
            <a:off x="3793065" y="-4235074"/>
            <a:ext cx="10503030" cy="18694713"/>
          </a:xfrm>
          <a:custGeom>
            <a:avLst/>
            <a:gdLst/>
            <a:ahLst/>
            <a:cxnLst/>
            <a:rect r="r" b="b" t="t" l="l"/>
            <a:pathLst>
              <a:path h="18694713" w="10503030">
                <a:moveTo>
                  <a:pt x="0" y="0"/>
                </a:moveTo>
                <a:lnTo>
                  <a:pt x="10503030" y="0"/>
                </a:lnTo>
                <a:lnTo>
                  <a:pt x="10503030" y="18694713"/>
                </a:lnTo>
                <a:lnTo>
                  <a:pt x="0" y="1869471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3" id="23"/>
          <p:cNvSpPr/>
          <p:nvPr/>
        </p:nvSpPr>
        <p:spPr>
          <a:xfrm flipH="false" flipV="false" rot="6994669">
            <a:off x="10579422" y="5781951"/>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Freeform 24" id="24"/>
          <p:cNvSpPr/>
          <p:nvPr/>
        </p:nvSpPr>
        <p:spPr>
          <a:xfrm flipH="false" flipV="false" rot="6994669">
            <a:off x="-4685028" y="-1787305"/>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Freeform 25" id="25"/>
          <p:cNvSpPr/>
          <p:nvPr/>
        </p:nvSpPr>
        <p:spPr>
          <a:xfrm flipH="false" flipV="false" rot="6994669">
            <a:off x="-6758778" y="5857554"/>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Freeform 26" id="26"/>
          <p:cNvSpPr/>
          <p:nvPr/>
        </p:nvSpPr>
        <p:spPr>
          <a:xfrm flipH="false" flipV="false" rot="6994669">
            <a:off x="12343435" y="-1397284"/>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sp>
        <p:nvSpPr>
          <p:cNvPr name="Freeform 27" id="27"/>
          <p:cNvSpPr/>
          <p:nvPr/>
        </p:nvSpPr>
        <p:spPr>
          <a:xfrm flipH="false" flipV="false" rot="-728765">
            <a:off x="-38176" y="2001680"/>
            <a:ext cx="7074748" cy="4716498"/>
          </a:xfrm>
          <a:custGeom>
            <a:avLst/>
            <a:gdLst/>
            <a:ahLst/>
            <a:cxnLst/>
            <a:rect r="r" b="b" t="t" l="l"/>
            <a:pathLst>
              <a:path h="4716498" w="7074748">
                <a:moveTo>
                  <a:pt x="0" y="0"/>
                </a:moveTo>
                <a:lnTo>
                  <a:pt x="7074748" y="0"/>
                </a:lnTo>
                <a:lnTo>
                  <a:pt x="7074748" y="4716499"/>
                </a:lnTo>
                <a:lnTo>
                  <a:pt x="0" y="4716499"/>
                </a:lnTo>
                <a:lnTo>
                  <a:pt x="0" y="0"/>
                </a:lnTo>
                <a:close/>
              </a:path>
            </a:pathLst>
          </a:custGeom>
          <a:blipFill>
            <a:blip r:embed="rId15"/>
            <a:stretch>
              <a:fillRect l="0" t="0" r="0" b="0"/>
            </a:stretch>
          </a:blipFill>
        </p:spPr>
      </p:sp>
      <p:sp>
        <p:nvSpPr>
          <p:cNvPr name="Freeform 28" id="28"/>
          <p:cNvSpPr/>
          <p:nvPr/>
        </p:nvSpPr>
        <p:spPr>
          <a:xfrm flipH="false" flipV="false" rot="-338764">
            <a:off x="11806661" y="5881938"/>
            <a:ext cx="6607157" cy="3710379"/>
          </a:xfrm>
          <a:custGeom>
            <a:avLst/>
            <a:gdLst/>
            <a:ahLst/>
            <a:cxnLst/>
            <a:rect r="r" b="b" t="t" l="l"/>
            <a:pathLst>
              <a:path h="3710379" w="6607157">
                <a:moveTo>
                  <a:pt x="0" y="0"/>
                </a:moveTo>
                <a:lnTo>
                  <a:pt x="6607157" y="0"/>
                </a:lnTo>
                <a:lnTo>
                  <a:pt x="6607157" y="3710379"/>
                </a:lnTo>
                <a:lnTo>
                  <a:pt x="0" y="3710379"/>
                </a:lnTo>
                <a:lnTo>
                  <a:pt x="0" y="0"/>
                </a:lnTo>
                <a:close/>
              </a:path>
            </a:pathLst>
          </a:custGeom>
          <a:blipFill>
            <a:blip r:embed="rId16"/>
            <a:stretch>
              <a:fillRect l="0" t="0" r="0" b="0"/>
            </a:stretch>
          </a:blipFill>
        </p:spPr>
      </p:sp>
      <p:sp>
        <p:nvSpPr>
          <p:cNvPr name="Freeform 29" id="29"/>
          <p:cNvSpPr/>
          <p:nvPr/>
        </p:nvSpPr>
        <p:spPr>
          <a:xfrm flipH="false" flipV="false" rot="916376">
            <a:off x="11569189" y="2134301"/>
            <a:ext cx="5930331" cy="3540003"/>
          </a:xfrm>
          <a:custGeom>
            <a:avLst/>
            <a:gdLst/>
            <a:ahLst/>
            <a:cxnLst/>
            <a:rect r="r" b="b" t="t" l="l"/>
            <a:pathLst>
              <a:path h="3540003" w="5930331">
                <a:moveTo>
                  <a:pt x="0" y="0"/>
                </a:moveTo>
                <a:lnTo>
                  <a:pt x="5930331" y="0"/>
                </a:lnTo>
                <a:lnTo>
                  <a:pt x="5930331" y="3540002"/>
                </a:lnTo>
                <a:lnTo>
                  <a:pt x="0" y="3540002"/>
                </a:lnTo>
                <a:lnTo>
                  <a:pt x="0" y="0"/>
                </a:lnTo>
                <a:close/>
              </a:path>
            </a:pathLst>
          </a:custGeom>
          <a:blipFill>
            <a:blip r:embed="rId17"/>
            <a:stretch>
              <a:fillRect l="0" t="0" r="0" b="0"/>
            </a:stretch>
          </a:blipFill>
        </p:spPr>
      </p:sp>
      <p:sp>
        <p:nvSpPr>
          <p:cNvPr name="Freeform 30" id="30"/>
          <p:cNvSpPr/>
          <p:nvPr/>
        </p:nvSpPr>
        <p:spPr>
          <a:xfrm flipH="false" flipV="false" rot="495513">
            <a:off x="376902" y="6225665"/>
            <a:ext cx="6224926" cy="3557101"/>
          </a:xfrm>
          <a:custGeom>
            <a:avLst/>
            <a:gdLst/>
            <a:ahLst/>
            <a:cxnLst/>
            <a:rect r="r" b="b" t="t" l="l"/>
            <a:pathLst>
              <a:path h="3557101" w="6224926">
                <a:moveTo>
                  <a:pt x="0" y="0"/>
                </a:moveTo>
                <a:lnTo>
                  <a:pt x="6224926" y="0"/>
                </a:lnTo>
                <a:lnTo>
                  <a:pt x="6224926" y="3557100"/>
                </a:lnTo>
                <a:lnTo>
                  <a:pt x="0" y="3557100"/>
                </a:lnTo>
                <a:lnTo>
                  <a:pt x="0" y="0"/>
                </a:lnTo>
                <a:close/>
              </a:path>
            </a:pathLst>
          </a:custGeom>
          <a:blipFill>
            <a:blip r:embed="rId18"/>
            <a:stretch>
              <a:fillRect l="0" t="0" r="0" b="0"/>
            </a:stretch>
          </a:blipFill>
        </p:spPr>
      </p:sp>
      <p:sp>
        <p:nvSpPr>
          <p:cNvPr name="Freeform 31" id="31"/>
          <p:cNvSpPr/>
          <p:nvPr/>
        </p:nvSpPr>
        <p:spPr>
          <a:xfrm flipH="false" flipV="false" rot="0">
            <a:off x="5557663" y="2642141"/>
            <a:ext cx="6406165" cy="4252092"/>
          </a:xfrm>
          <a:custGeom>
            <a:avLst/>
            <a:gdLst/>
            <a:ahLst/>
            <a:cxnLst/>
            <a:rect r="r" b="b" t="t" l="l"/>
            <a:pathLst>
              <a:path h="4252092" w="6406165">
                <a:moveTo>
                  <a:pt x="0" y="0"/>
                </a:moveTo>
                <a:lnTo>
                  <a:pt x="6406165" y="0"/>
                </a:lnTo>
                <a:lnTo>
                  <a:pt x="6406165" y="4252092"/>
                </a:lnTo>
                <a:lnTo>
                  <a:pt x="0" y="4252092"/>
                </a:lnTo>
                <a:lnTo>
                  <a:pt x="0" y="0"/>
                </a:lnTo>
                <a:close/>
              </a:path>
            </a:pathLst>
          </a:custGeom>
          <a:blipFill>
            <a:blip r:embed="rId19"/>
            <a:stretch>
              <a:fillRect l="0" t="0" r="0" b="0"/>
            </a:stretch>
          </a:blipFill>
        </p:spPr>
      </p:sp>
      <p:sp>
        <p:nvSpPr>
          <p:cNvPr name="Freeform 32" id="32"/>
          <p:cNvSpPr/>
          <p:nvPr/>
        </p:nvSpPr>
        <p:spPr>
          <a:xfrm flipH="false" flipV="false" rot="-817953">
            <a:off x="6368698" y="6802064"/>
            <a:ext cx="6349108" cy="3565466"/>
          </a:xfrm>
          <a:custGeom>
            <a:avLst/>
            <a:gdLst/>
            <a:ahLst/>
            <a:cxnLst/>
            <a:rect r="r" b="b" t="t" l="l"/>
            <a:pathLst>
              <a:path h="3565466" w="6349108">
                <a:moveTo>
                  <a:pt x="0" y="0"/>
                </a:moveTo>
                <a:lnTo>
                  <a:pt x="6349108" y="0"/>
                </a:lnTo>
                <a:lnTo>
                  <a:pt x="6349108" y="3565466"/>
                </a:lnTo>
                <a:lnTo>
                  <a:pt x="0" y="3565466"/>
                </a:lnTo>
                <a:lnTo>
                  <a:pt x="0" y="0"/>
                </a:lnTo>
                <a:close/>
              </a:path>
            </a:pathLst>
          </a:custGeom>
          <a:blipFill>
            <a:blip r:embed="rId20"/>
            <a:stretch>
              <a:fillRect l="0" t="0" r="0" b="0"/>
            </a:stretch>
          </a:blipFill>
        </p:spPr>
      </p:sp>
      <p:sp>
        <p:nvSpPr>
          <p:cNvPr name="TextBox 33" id="33"/>
          <p:cNvSpPr txBox="true"/>
          <p:nvPr/>
        </p:nvSpPr>
        <p:spPr>
          <a:xfrm rot="10915">
            <a:off x="4445246" y="852181"/>
            <a:ext cx="9398112" cy="1651995"/>
          </a:xfrm>
          <a:prstGeom prst="rect">
            <a:avLst/>
          </a:prstGeom>
        </p:spPr>
        <p:txBody>
          <a:bodyPr anchor="t" rtlCol="false" tIns="0" lIns="0" bIns="0" rIns="0">
            <a:spAutoFit/>
          </a:bodyPr>
          <a:lstStyle/>
          <a:p>
            <a:pPr algn="ctr">
              <a:lnSpc>
                <a:spcPts val="13471"/>
              </a:lnSpc>
            </a:pPr>
            <a:r>
              <a:rPr lang="en-US" sz="9622">
                <a:solidFill>
                  <a:srgbClr val="6C382E"/>
                </a:solidFill>
                <a:latin typeface="Apricots"/>
                <a:ea typeface="Apricots"/>
                <a:cs typeface="Apricots"/>
                <a:sym typeface="Apricots"/>
              </a:rPr>
              <a:t>Turismo</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892485" y="-4203857"/>
            <a:ext cx="10503030" cy="18694713"/>
          </a:xfrm>
          <a:custGeom>
            <a:avLst/>
            <a:gdLst/>
            <a:ahLst/>
            <a:cxnLst/>
            <a:rect r="r" b="b" t="t" l="l"/>
            <a:pathLst>
              <a:path h="18694713" w="10503030">
                <a:moveTo>
                  <a:pt x="0" y="0"/>
                </a:moveTo>
                <a:lnTo>
                  <a:pt x="10503030" y="0"/>
                </a:lnTo>
                <a:lnTo>
                  <a:pt x="10503030" y="18694714"/>
                </a:lnTo>
                <a:lnTo>
                  <a:pt x="0" y="1869471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6994669">
            <a:off x="10050623" y="-1749003"/>
            <a:ext cx="11792203" cy="8858893"/>
          </a:xfrm>
          <a:custGeom>
            <a:avLst/>
            <a:gdLst/>
            <a:ahLst/>
            <a:cxnLst/>
            <a:rect r="r" b="b" t="t" l="l"/>
            <a:pathLst>
              <a:path h="8858893" w="11792203">
                <a:moveTo>
                  <a:pt x="0" y="0"/>
                </a:moveTo>
                <a:lnTo>
                  <a:pt x="11792203" y="0"/>
                </a:lnTo>
                <a:lnTo>
                  <a:pt x="11792203" y="8858892"/>
                </a:lnTo>
                <a:lnTo>
                  <a:pt x="0" y="8858892"/>
                </a:lnTo>
                <a:lnTo>
                  <a:pt x="0" y="0"/>
                </a:lnTo>
                <a:close/>
              </a:path>
            </a:pathLst>
          </a:custGeom>
          <a:blipFill>
            <a:blip r:embed="rId4">
              <a:alphaModFix amt="57000"/>
            </a:blip>
            <a:stretch>
              <a:fillRect l="0" t="0" r="0" b="0"/>
            </a:stretch>
          </a:blipFill>
        </p:spPr>
      </p:sp>
      <p:sp>
        <p:nvSpPr>
          <p:cNvPr name="Freeform 4" id="4"/>
          <p:cNvSpPr/>
          <p:nvPr/>
        </p:nvSpPr>
        <p:spPr>
          <a:xfrm flipH="false" flipV="false" rot="6994669">
            <a:off x="-3896105" y="3854091"/>
            <a:ext cx="11792203" cy="8858893"/>
          </a:xfrm>
          <a:custGeom>
            <a:avLst/>
            <a:gdLst/>
            <a:ahLst/>
            <a:cxnLst/>
            <a:rect r="r" b="b" t="t" l="l"/>
            <a:pathLst>
              <a:path h="8858893" w="11792203">
                <a:moveTo>
                  <a:pt x="0" y="0"/>
                </a:moveTo>
                <a:lnTo>
                  <a:pt x="11792203" y="0"/>
                </a:lnTo>
                <a:lnTo>
                  <a:pt x="11792203" y="8858893"/>
                </a:lnTo>
                <a:lnTo>
                  <a:pt x="0" y="8858893"/>
                </a:lnTo>
                <a:lnTo>
                  <a:pt x="0" y="0"/>
                </a:lnTo>
                <a:close/>
              </a:path>
            </a:pathLst>
          </a:custGeom>
          <a:blipFill>
            <a:blip r:embed="rId4">
              <a:alphaModFix amt="57000"/>
            </a:blip>
            <a:stretch>
              <a:fillRect l="0" t="0" r="0" b="0"/>
            </a:stretch>
          </a:blipFill>
        </p:spPr>
      </p:sp>
      <p:pic>
        <p:nvPicPr>
          <p:cNvPr name="Picture 5" id="5">
            <a:hlinkClick action="ppaction://media"/>
          </p:cNvPr>
          <p:cNvPicPr>
            <a:picLocks noChangeAspect="true"/>
          </p:cNvPicPr>
          <p:nvPr>
            <a:videoFile r:link="rId6"/>
            <p:extLst>
              <p:ext uri="{DAA4B4D4-6D71-4841-9C94-3DE7FCFB9230}">
                <p14:media xmlns:p14="http://schemas.microsoft.com/office/powerpoint/2010/main" r:embed="rId7"/>
              </p:ext>
            </p:extLst>
          </p:nvPr>
        </p:nvPicPr>
        <p:blipFill>
          <a:blip r:embed="rId5"/>
          <a:srcRect l="0" t="0" r="0" b="0"/>
          <a:stretch>
            <a:fillRect/>
          </a:stretch>
        </p:blipFill>
        <p:spPr>
          <a:xfrm flipH="false" flipV="false" rot="0">
            <a:off x="1925053" y="1028700"/>
            <a:ext cx="14437895"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DAGZMwsSJX8</dc:identifier>
  <dcterms:modified xsi:type="dcterms:W3CDTF">2011-08-01T06:04:30Z</dcterms:modified>
  <cp:revision>1</cp:revision>
  <dc:title>Canáda</dc:title>
</cp:coreProperties>
</file>