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1430000" cy="7543800"/>
  <p:notesSz cx="6858000" cy="9144000"/>
  <p:embeddedFontLst>
    <p:embeddedFont>
      <p:font typeface="Dela Gothic One" charset="1" panose="00000500000000000000"/>
      <p:regular r:id="rId14"/>
    </p:embeddedFont>
    <p:embeddedFont>
      <p:font typeface="DM Sans" charset="1" panose="00000000000000000000"/>
      <p:regular r:id="rId15"/>
    </p:embeddedFont>
    <p:embeddedFont>
      <p:font typeface="Open Sans Bold" charset="1" panose="020B08060305040202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1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2.jpeg" Type="http://schemas.openxmlformats.org/officeDocument/2006/relationships/image"/><Relationship Id="rId4" Target="../media/image1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https://www.youtube.com/watch?v=HRGPEvXQ_Fc" TargetMode="External" Type="http://schemas.openxmlformats.org/officeDocument/2006/relationships/video"/></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F3F2"/>
        </a:solidFill>
      </p:bgPr>
    </p:bg>
    <p:spTree>
      <p:nvGrpSpPr>
        <p:cNvPr id="1" name=""/>
        <p:cNvGrpSpPr/>
        <p:nvPr/>
      </p:nvGrpSpPr>
      <p:grpSpPr>
        <a:xfrm>
          <a:off x="0" y="0"/>
          <a:ext cx="0" cy="0"/>
          <a:chOff x="0" y="0"/>
          <a:chExt cx="0" cy="0"/>
        </a:xfrm>
      </p:grpSpPr>
      <p:sp>
        <p:nvSpPr>
          <p:cNvPr name="Freeform 2" id="2"/>
          <p:cNvSpPr/>
          <p:nvPr/>
        </p:nvSpPr>
        <p:spPr>
          <a:xfrm flipH="false" flipV="false" rot="0">
            <a:off x="0" y="257"/>
            <a:ext cx="11430000" cy="6438643"/>
          </a:xfrm>
          <a:custGeom>
            <a:avLst/>
            <a:gdLst/>
            <a:ahLst/>
            <a:cxnLst/>
            <a:rect r="r" b="b" t="t" l="l"/>
            <a:pathLst>
              <a:path h="6438643" w="11430000">
                <a:moveTo>
                  <a:pt x="0" y="0"/>
                </a:moveTo>
                <a:lnTo>
                  <a:pt x="11430000" y="0"/>
                </a:lnTo>
                <a:lnTo>
                  <a:pt x="11430000" y="6438643"/>
                </a:lnTo>
                <a:lnTo>
                  <a:pt x="0" y="6438643"/>
                </a:lnTo>
                <a:lnTo>
                  <a:pt x="0" y="0"/>
                </a:lnTo>
                <a:close/>
              </a:path>
            </a:pathLst>
          </a:custGeom>
          <a:blipFill>
            <a:blip r:embed="rId2"/>
            <a:stretch>
              <a:fillRect l="0" t="-3" r="0" b="0"/>
            </a:stretch>
          </a:blipFill>
        </p:spPr>
      </p:sp>
      <p:sp>
        <p:nvSpPr>
          <p:cNvPr name="Freeform 3" id="3"/>
          <p:cNvSpPr/>
          <p:nvPr/>
        </p:nvSpPr>
        <p:spPr>
          <a:xfrm flipH="false" flipV="false" rot="0">
            <a:off x="0" y="257"/>
            <a:ext cx="11430000" cy="6438643"/>
          </a:xfrm>
          <a:custGeom>
            <a:avLst/>
            <a:gdLst/>
            <a:ahLst/>
            <a:cxnLst/>
            <a:rect r="r" b="b" t="t" l="l"/>
            <a:pathLst>
              <a:path h="6438643" w="11430000">
                <a:moveTo>
                  <a:pt x="0" y="0"/>
                </a:moveTo>
                <a:lnTo>
                  <a:pt x="11430000" y="0"/>
                </a:lnTo>
                <a:lnTo>
                  <a:pt x="11430000" y="6438643"/>
                </a:lnTo>
                <a:lnTo>
                  <a:pt x="0" y="6438643"/>
                </a:lnTo>
                <a:lnTo>
                  <a:pt x="0" y="0"/>
                </a:lnTo>
                <a:close/>
              </a:path>
            </a:pathLst>
          </a:custGeom>
          <a:blipFill>
            <a:blip r:embed="rId3"/>
            <a:stretch>
              <a:fillRect l="0" t="-3" r="0" b="0"/>
            </a:stretch>
          </a:blipFill>
        </p:spPr>
      </p:sp>
      <p:sp>
        <p:nvSpPr>
          <p:cNvPr name="Freeform 4" id="4"/>
          <p:cNvSpPr/>
          <p:nvPr/>
        </p:nvSpPr>
        <p:spPr>
          <a:xfrm flipH="false" flipV="false" rot="979916">
            <a:off x="7028203" y="221309"/>
            <a:ext cx="2005934" cy="3022641"/>
          </a:xfrm>
          <a:custGeom>
            <a:avLst/>
            <a:gdLst/>
            <a:ahLst/>
            <a:cxnLst/>
            <a:rect r="r" b="b" t="t" l="l"/>
            <a:pathLst>
              <a:path h="3022641" w="2005934">
                <a:moveTo>
                  <a:pt x="0" y="0"/>
                </a:moveTo>
                <a:lnTo>
                  <a:pt x="2005934" y="0"/>
                </a:lnTo>
                <a:lnTo>
                  <a:pt x="2005934" y="3022641"/>
                </a:lnTo>
                <a:lnTo>
                  <a:pt x="0" y="30226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570014" y="1873348"/>
            <a:ext cx="5950106" cy="4412948"/>
          </a:xfrm>
          <a:prstGeom prst="rect">
            <a:avLst/>
          </a:prstGeom>
        </p:spPr>
        <p:txBody>
          <a:bodyPr anchor="t" rtlCol="false" tIns="0" lIns="0" bIns="0" rIns="0">
            <a:spAutoFit/>
          </a:bodyPr>
          <a:lstStyle/>
          <a:p>
            <a:pPr algn="l">
              <a:lnSpc>
                <a:spcPts val="6520"/>
              </a:lnSpc>
            </a:pPr>
            <a:r>
              <a:rPr lang="en-US" sz="4657">
                <a:solidFill>
                  <a:srgbClr val="FAEBEB"/>
                </a:solidFill>
                <a:latin typeface="Dela Gothic One"/>
                <a:ea typeface="Dela Gothic One"/>
                <a:cs typeface="Dela Gothic One"/>
                <a:sym typeface="Dela Gothic One"/>
              </a:rPr>
              <a:t>El Cronosistema</a:t>
            </a:r>
          </a:p>
          <a:p>
            <a:pPr algn="l">
              <a:lnSpc>
                <a:spcPts val="2062"/>
              </a:lnSpc>
            </a:pPr>
            <a:r>
              <a:rPr lang="en-US" sz="1282">
                <a:solidFill>
                  <a:srgbClr val="FFE5E5"/>
                </a:solidFill>
                <a:latin typeface="DM Sans"/>
                <a:ea typeface="DM Sans"/>
                <a:cs typeface="DM Sans"/>
                <a:sym typeface="DM Sans"/>
              </a:rPr>
              <a:t>El cronosistema es un concepto importante que se refiere a la influencia del tiempo y la secuencia de eventos en la vida de una persona, familia o comunidad. Entender el cronosistema es clave para comprender cómo los factores temporales pueden moldear nuestras experiencias y relaciones.</a:t>
            </a:r>
          </a:p>
          <a:p>
            <a:pPr algn="l">
              <a:lnSpc>
                <a:spcPts val="2062"/>
              </a:lnSpc>
            </a:pPr>
          </a:p>
          <a:p>
            <a:pPr algn="l">
              <a:lnSpc>
                <a:spcPts val="2062"/>
              </a:lnSpc>
            </a:pPr>
          </a:p>
          <a:p>
            <a:pPr algn="l">
              <a:lnSpc>
                <a:spcPts val="2062"/>
              </a:lnSpc>
            </a:pPr>
          </a:p>
          <a:p>
            <a:pPr algn="l">
              <a:lnSpc>
                <a:spcPts val="2062"/>
              </a:lnSpc>
            </a:pPr>
          </a:p>
          <a:p>
            <a:pPr algn="l">
              <a:lnSpc>
                <a:spcPts val="2062"/>
              </a:lnSpc>
            </a:pPr>
          </a:p>
          <a:p>
            <a:pPr algn="l">
              <a:lnSpc>
                <a:spcPts val="2062"/>
              </a:lnSpc>
            </a:pPr>
          </a:p>
          <a:p>
            <a:pPr algn="l">
              <a:lnSpc>
                <a:spcPts val="2062"/>
              </a:lnSpc>
            </a:pPr>
          </a:p>
          <a:p>
            <a:pPr algn="l">
              <a:lnSpc>
                <a:spcPts val="2062"/>
              </a:lnSpc>
            </a:pPr>
          </a:p>
          <a:p>
            <a:pPr algn="l">
              <a:lnSpc>
                <a:spcPts val="2062"/>
              </a:lnSpc>
            </a:pPr>
          </a:p>
          <a:p>
            <a:pPr algn="l">
              <a:lnSpc>
                <a:spcPts val="2062"/>
              </a:lnSpc>
            </a:pPr>
            <a:r>
              <a:rPr lang="en-US" sz="1282">
                <a:solidFill>
                  <a:srgbClr val="FFE5E5"/>
                </a:solidFill>
                <a:latin typeface="DM Sans"/>
                <a:ea typeface="DM Sans"/>
                <a:cs typeface="DM Sans"/>
                <a:sym typeface="DM Sans"/>
              </a:rPr>
              <a:t>BY:GPT4</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3F2"/>
        </a:solidFill>
      </p:bgPr>
    </p:bg>
    <p:spTree>
      <p:nvGrpSpPr>
        <p:cNvPr id="1" name=""/>
        <p:cNvGrpSpPr/>
        <p:nvPr/>
      </p:nvGrpSpPr>
      <p:grpSpPr>
        <a:xfrm>
          <a:off x="0" y="0"/>
          <a:ext cx="0" cy="0"/>
          <a:chOff x="0" y="0"/>
          <a:chExt cx="0" cy="0"/>
        </a:xfrm>
      </p:grpSpPr>
      <p:sp>
        <p:nvSpPr>
          <p:cNvPr name="Freeform 2" id="2"/>
          <p:cNvSpPr/>
          <p:nvPr/>
        </p:nvSpPr>
        <p:spPr>
          <a:xfrm flipH="false" flipV="false" rot="0">
            <a:off x="0" y="257"/>
            <a:ext cx="11430000" cy="6438643"/>
          </a:xfrm>
          <a:custGeom>
            <a:avLst/>
            <a:gdLst/>
            <a:ahLst/>
            <a:cxnLst/>
            <a:rect r="r" b="b" t="t" l="l"/>
            <a:pathLst>
              <a:path h="6438643" w="11430000">
                <a:moveTo>
                  <a:pt x="0" y="0"/>
                </a:moveTo>
                <a:lnTo>
                  <a:pt x="11430000" y="0"/>
                </a:lnTo>
                <a:lnTo>
                  <a:pt x="11430000" y="6438643"/>
                </a:lnTo>
                <a:lnTo>
                  <a:pt x="0" y="6438643"/>
                </a:lnTo>
                <a:lnTo>
                  <a:pt x="0" y="0"/>
                </a:lnTo>
                <a:close/>
              </a:path>
            </a:pathLst>
          </a:custGeom>
          <a:blipFill>
            <a:blip r:embed="rId2"/>
            <a:stretch>
              <a:fillRect l="0" t="-3" r="0" b="0"/>
            </a:stretch>
          </a:blipFill>
        </p:spPr>
      </p:sp>
      <p:sp>
        <p:nvSpPr>
          <p:cNvPr name="Freeform 3" id="3"/>
          <p:cNvSpPr/>
          <p:nvPr/>
        </p:nvSpPr>
        <p:spPr>
          <a:xfrm flipH="false" flipV="false" rot="0">
            <a:off x="0" y="257"/>
            <a:ext cx="11430000" cy="6438643"/>
          </a:xfrm>
          <a:custGeom>
            <a:avLst/>
            <a:gdLst/>
            <a:ahLst/>
            <a:cxnLst/>
            <a:rect r="r" b="b" t="t" l="l"/>
            <a:pathLst>
              <a:path h="6438643" w="11430000">
                <a:moveTo>
                  <a:pt x="0" y="0"/>
                </a:moveTo>
                <a:lnTo>
                  <a:pt x="11430000" y="0"/>
                </a:lnTo>
                <a:lnTo>
                  <a:pt x="11430000" y="6438643"/>
                </a:lnTo>
                <a:lnTo>
                  <a:pt x="0" y="6438643"/>
                </a:lnTo>
                <a:lnTo>
                  <a:pt x="0" y="0"/>
                </a:lnTo>
                <a:close/>
              </a:path>
            </a:pathLst>
          </a:custGeom>
          <a:blipFill>
            <a:blip r:embed="rId3"/>
            <a:stretch>
              <a:fillRect l="0" t="-3" r="0" b="0"/>
            </a:stretch>
          </a:blipFill>
        </p:spPr>
      </p:sp>
      <p:grpSp>
        <p:nvGrpSpPr>
          <p:cNvPr name="Group 4" id="4"/>
          <p:cNvGrpSpPr>
            <a:grpSpLocks noChangeAspect="true"/>
          </p:cNvGrpSpPr>
          <p:nvPr/>
        </p:nvGrpSpPr>
        <p:grpSpPr>
          <a:xfrm rot="0">
            <a:off x="7343775" y="314325"/>
            <a:ext cx="3886200" cy="5810250"/>
            <a:chOff x="0" y="0"/>
            <a:chExt cx="5181600" cy="7747000"/>
          </a:xfrm>
        </p:grpSpPr>
        <p:sp>
          <p:nvSpPr>
            <p:cNvPr name="Freeform 5" id="5"/>
            <p:cNvSpPr/>
            <p:nvPr/>
          </p:nvSpPr>
          <p:spPr>
            <a:xfrm flipH="false" flipV="false" rot="0">
              <a:off x="0" y="0"/>
              <a:ext cx="5181727" cy="7747000"/>
            </a:xfrm>
            <a:custGeom>
              <a:avLst/>
              <a:gdLst/>
              <a:ahLst/>
              <a:cxnLst/>
              <a:rect r="r" b="b" t="t" l="l"/>
              <a:pathLst>
                <a:path h="7747000" w="5181727">
                  <a:moveTo>
                    <a:pt x="75819" y="0"/>
                  </a:moveTo>
                  <a:cubicBezTo>
                    <a:pt x="65786" y="0"/>
                    <a:pt x="56134" y="1905"/>
                    <a:pt x="46863" y="5715"/>
                  </a:cubicBezTo>
                  <a:cubicBezTo>
                    <a:pt x="37592" y="9525"/>
                    <a:pt x="29337" y="15113"/>
                    <a:pt x="22225" y="22225"/>
                  </a:cubicBezTo>
                  <a:cubicBezTo>
                    <a:pt x="15113" y="29337"/>
                    <a:pt x="9652" y="37592"/>
                    <a:pt x="5842" y="46863"/>
                  </a:cubicBezTo>
                  <a:cubicBezTo>
                    <a:pt x="2032" y="56134"/>
                    <a:pt x="0" y="65913"/>
                    <a:pt x="0" y="76073"/>
                  </a:cubicBezTo>
                  <a:lnTo>
                    <a:pt x="0" y="7670927"/>
                  </a:lnTo>
                  <a:cubicBezTo>
                    <a:pt x="0" y="7680960"/>
                    <a:pt x="1905" y="7690739"/>
                    <a:pt x="5842" y="7700010"/>
                  </a:cubicBezTo>
                  <a:cubicBezTo>
                    <a:pt x="9779" y="7709281"/>
                    <a:pt x="15240" y="7717536"/>
                    <a:pt x="22352" y="7724648"/>
                  </a:cubicBezTo>
                  <a:cubicBezTo>
                    <a:pt x="29464" y="7731760"/>
                    <a:pt x="37719" y="7737221"/>
                    <a:pt x="46990" y="7741158"/>
                  </a:cubicBezTo>
                  <a:cubicBezTo>
                    <a:pt x="56134" y="7744968"/>
                    <a:pt x="65659" y="7746873"/>
                    <a:pt x="75565" y="7747000"/>
                  </a:cubicBezTo>
                  <a:lnTo>
                    <a:pt x="5106162" y="7747000"/>
                  </a:lnTo>
                  <a:cubicBezTo>
                    <a:pt x="5116068" y="7746873"/>
                    <a:pt x="5125593" y="7744968"/>
                    <a:pt x="5134737" y="7741158"/>
                  </a:cubicBezTo>
                  <a:cubicBezTo>
                    <a:pt x="5144008" y="7737348"/>
                    <a:pt x="5152263" y="7731760"/>
                    <a:pt x="5159375" y="7724648"/>
                  </a:cubicBezTo>
                  <a:cubicBezTo>
                    <a:pt x="5166487" y="7717536"/>
                    <a:pt x="5171948" y="7709281"/>
                    <a:pt x="5175885" y="7700010"/>
                  </a:cubicBezTo>
                  <a:cubicBezTo>
                    <a:pt x="5179822" y="7690739"/>
                    <a:pt x="5181727" y="7680960"/>
                    <a:pt x="5181727" y="7670927"/>
                  </a:cubicBezTo>
                  <a:lnTo>
                    <a:pt x="5181727" y="76073"/>
                  </a:lnTo>
                  <a:cubicBezTo>
                    <a:pt x="5181727" y="66040"/>
                    <a:pt x="5179822" y="56261"/>
                    <a:pt x="5175885" y="46990"/>
                  </a:cubicBezTo>
                  <a:cubicBezTo>
                    <a:pt x="5171948" y="37719"/>
                    <a:pt x="5166487" y="29464"/>
                    <a:pt x="5159375" y="22352"/>
                  </a:cubicBezTo>
                  <a:cubicBezTo>
                    <a:pt x="5152263" y="15240"/>
                    <a:pt x="5144008" y="9779"/>
                    <a:pt x="5134737" y="5842"/>
                  </a:cubicBezTo>
                  <a:cubicBezTo>
                    <a:pt x="5125466" y="1905"/>
                    <a:pt x="5115814" y="0"/>
                    <a:pt x="5105781" y="0"/>
                  </a:cubicBezTo>
                  <a:close/>
                </a:path>
              </a:pathLst>
            </a:custGeom>
            <a:blipFill>
              <a:blip r:embed="rId4"/>
              <a:stretch>
                <a:fillRect l="0" t="0" r="2" b="0"/>
              </a:stretch>
            </a:blipFill>
          </p:spPr>
        </p:sp>
      </p:grpSp>
      <p:grpSp>
        <p:nvGrpSpPr>
          <p:cNvPr name="Group 6" id="6"/>
          <p:cNvGrpSpPr>
            <a:grpSpLocks noChangeAspect="true"/>
          </p:cNvGrpSpPr>
          <p:nvPr/>
        </p:nvGrpSpPr>
        <p:grpSpPr>
          <a:xfrm rot="0">
            <a:off x="570014" y="2216348"/>
            <a:ext cx="1050922" cy="4089397"/>
            <a:chOff x="0" y="0"/>
            <a:chExt cx="1050925" cy="4089400"/>
          </a:xfrm>
        </p:grpSpPr>
        <p:sp>
          <p:nvSpPr>
            <p:cNvPr name="Freeform 7" id="7"/>
            <p:cNvSpPr/>
            <p:nvPr/>
          </p:nvSpPr>
          <p:spPr>
            <a:xfrm flipH="false" flipV="false" rot="0">
              <a:off x="237236" y="63500"/>
              <a:ext cx="19050" cy="3962400"/>
            </a:xfrm>
            <a:custGeom>
              <a:avLst/>
              <a:gdLst/>
              <a:ahLst/>
              <a:cxnLst/>
              <a:rect r="r" b="b" t="t" l="l"/>
              <a:pathLst>
                <a:path h="3962400" w="19050">
                  <a:moveTo>
                    <a:pt x="0" y="3952875"/>
                  </a:moveTo>
                  <a:lnTo>
                    <a:pt x="0" y="9525"/>
                  </a:lnTo>
                  <a:cubicBezTo>
                    <a:pt x="0" y="6858"/>
                    <a:pt x="889" y="4699"/>
                    <a:pt x="2794" y="2794"/>
                  </a:cubicBezTo>
                  <a:cubicBezTo>
                    <a:pt x="4699" y="889"/>
                    <a:pt x="6858" y="0"/>
                    <a:pt x="9525" y="0"/>
                  </a:cubicBezTo>
                  <a:cubicBezTo>
                    <a:pt x="12192" y="0"/>
                    <a:pt x="14351" y="889"/>
                    <a:pt x="16256" y="2794"/>
                  </a:cubicBezTo>
                  <a:cubicBezTo>
                    <a:pt x="18161" y="4699"/>
                    <a:pt x="19050" y="6858"/>
                    <a:pt x="19050" y="9525"/>
                  </a:cubicBezTo>
                  <a:lnTo>
                    <a:pt x="19050" y="3952875"/>
                  </a:lnTo>
                  <a:cubicBezTo>
                    <a:pt x="19050" y="3955542"/>
                    <a:pt x="18161" y="3957701"/>
                    <a:pt x="16256" y="3959606"/>
                  </a:cubicBezTo>
                  <a:cubicBezTo>
                    <a:pt x="14351" y="3961511"/>
                    <a:pt x="12192" y="3962400"/>
                    <a:pt x="9525" y="3962400"/>
                  </a:cubicBezTo>
                  <a:cubicBezTo>
                    <a:pt x="6858" y="3962400"/>
                    <a:pt x="4699" y="3961511"/>
                    <a:pt x="2794" y="3959606"/>
                  </a:cubicBezTo>
                  <a:cubicBezTo>
                    <a:pt x="889" y="3957701"/>
                    <a:pt x="0" y="3955542"/>
                    <a:pt x="0" y="3952875"/>
                  </a:cubicBezTo>
                </a:path>
              </a:pathLst>
            </a:custGeom>
            <a:solidFill>
              <a:srgbClr val="8D2424"/>
            </a:solidFill>
          </p:spPr>
        </p:sp>
        <p:sp>
          <p:nvSpPr>
            <p:cNvPr name="Freeform 8" id="8"/>
            <p:cNvSpPr/>
            <p:nvPr/>
          </p:nvSpPr>
          <p:spPr>
            <a:xfrm flipH="false" flipV="false" rot="0">
              <a:off x="415925" y="425450"/>
              <a:ext cx="571500" cy="19050"/>
            </a:xfrm>
            <a:custGeom>
              <a:avLst/>
              <a:gdLst/>
              <a:ahLst/>
              <a:cxnLst/>
              <a:rect r="r" b="b" t="t" l="l"/>
              <a:pathLst>
                <a:path h="19050" w="571500">
                  <a:moveTo>
                    <a:pt x="0" y="9525"/>
                  </a:moveTo>
                  <a:cubicBezTo>
                    <a:pt x="0" y="6858"/>
                    <a:pt x="889" y="4699"/>
                    <a:pt x="2794" y="2794"/>
                  </a:cubicBezTo>
                  <a:cubicBezTo>
                    <a:pt x="4699" y="889"/>
                    <a:pt x="6858" y="0"/>
                    <a:pt x="9525" y="0"/>
                  </a:cubicBezTo>
                  <a:lnTo>
                    <a:pt x="561975" y="0"/>
                  </a:lnTo>
                  <a:cubicBezTo>
                    <a:pt x="564642" y="0"/>
                    <a:pt x="566801" y="889"/>
                    <a:pt x="568706" y="2794"/>
                  </a:cubicBezTo>
                  <a:cubicBezTo>
                    <a:pt x="570611" y="4699"/>
                    <a:pt x="571500" y="6858"/>
                    <a:pt x="571500" y="9525"/>
                  </a:cubicBezTo>
                  <a:cubicBezTo>
                    <a:pt x="571500" y="12192"/>
                    <a:pt x="570611" y="14351"/>
                    <a:pt x="568706" y="16256"/>
                  </a:cubicBezTo>
                  <a:cubicBezTo>
                    <a:pt x="566801" y="18161"/>
                    <a:pt x="564642" y="19050"/>
                    <a:pt x="561975" y="19050"/>
                  </a:cubicBezTo>
                  <a:lnTo>
                    <a:pt x="9525" y="19050"/>
                  </a:lnTo>
                  <a:cubicBezTo>
                    <a:pt x="6858" y="19050"/>
                    <a:pt x="4699" y="18161"/>
                    <a:pt x="2794" y="16256"/>
                  </a:cubicBezTo>
                  <a:cubicBezTo>
                    <a:pt x="889" y="14351"/>
                    <a:pt x="0" y="12192"/>
                    <a:pt x="0" y="9525"/>
                  </a:cubicBezTo>
                </a:path>
              </a:pathLst>
            </a:custGeom>
            <a:solidFill>
              <a:srgbClr val="8D2424"/>
            </a:solidFill>
          </p:spPr>
        </p:sp>
        <p:sp>
          <p:nvSpPr>
            <p:cNvPr name="Freeform 9" id="9"/>
            <p:cNvSpPr/>
            <p:nvPr/>
          </p:nvSpPr>
          <p:spPr>
            <a:xfrm flipH="false" flipV="false" rot="0">
              <a:off x="68326" y="249428"/>
              <a:ext cx="361696" cy="361569"/>
            </a:xfrm>
            <a:custGeom>
              <a:avLst/>
              <a:gdLst/>
              <a:ahLst/>
              <a:cxnLst/>
              <a:rect r="r" b="b" t="t" l="l"/>
              <a:pathLst>
                <a:path h="361569" w="361696">
                  <a:moveTo>
                    <a:pt x="0" y="309499"/>
                  </a:moveTo>
                  <a:lnTo>
                    <a:pt x="0" y="52070"/>
                  </a:lnTo>
                  <a:cubicBezTo>
                    <a:pt x="0" y="48641"/>
                    <a:pt x="381" y="45212"/>
                    <a:pt x="1016" y="41910"/>
                  </a:cubicBezTo>
                  <a:cubicBezTo>
                    <a:pt x="1651" y="38608"/>
                    <a:pt x="2667" y="35306"/>
                    <a:pt x="3937" y="32131"/>
                  </a:cubicBezTo>
                  <a:cubicBezTo>
                    <a:pt x="5207" y="28956"/>
                    <a:pt x="6858" y="25908"/>
                    <a:pt x="8763" y="23114"/>
                  </a:cubicBezTo>
                  <a:cubicBezTo>
                    <a:pt x="10668" y="20320"/>
                    <a:pt x="12827" y="17653"/>
                    <a:pt x="15240" y="15240"/>
                  </a:cubicBezTo>
                  <a:cubicBezTo>
                    <a:pt x="17653" y="12827"/>
                    <a:pt x="20320" y="10668"/>
                    <a:pt x="23114" y="8763"/>
                  </a:cubicBezTo>
                  <a:cubicBezTo>
                    <a:pt x="25908" y="6858"/>
                    <a:pt x="28956" y="5207"/>
                    <a:pt x="32131" y="3937"/>
                  </a:cubicBezTo>
                  <a:cubicBezTo>
                    <a:pt x="35306" y="2667"/>
                    <a:pt x="38608" y="1651"/>
                    <a:pt x="41910" y="1016"/>
                  </a:cubicBezTo>
                  <a:cubicBezTo>
                    <a:pt x="45212" y="381"/>
                    <a:pt x="48641" y="0"/>
                    <a:pt x="52070" y="0"/>
                  </a:cubicBezTo>
                  <a:lnTo>
                    <a:pt x="309626" y="0"/>
                  </a:lnTo>
                  <a:cubicBezTo>
                    <a:pt x="313055" y="0"/>
                    <a:pt x="316484" y="381"/>
                    <a:pt x="319786" y="1016"/>
                  </a:cubicBezTo>
                  <a:cubicBezTo>
                    <a:pt x="323088" y="1651"/>
                    <a:pt x="326390" y="2667"/>
                    <a:pt x="329565" y="3937"/>
                  </a:cubicBezTo>
                  <a:cubicBezTo>
                    <a:pt x="332740" y="5207"/>
                    <a:pt x="335788" y="6858"/>
                    <a:pt x="338582" y="8763"/>
                  </a:cubicBezTo>
                  <a:cubicBezTo>
                    <a:pt x="341376" y="10668"/>
                    <a:pt x="344043" y="12827"/>
                    <a:pt x="346456" y="15240"/>
                  </a:cubicBezTo>
                  <a:cubicBezTo>
                    <a:pt x="348869" y="17653"/>
                    <a:pt x="351028" y="20320"/>
                    <a:pt x="352933" y="23114"/>
                  </a:cubicBezTo>
                  <a:cubicBezTo>
                    <a:pt x="354838" y="25908"/>
                    <a:pt x="356489" y="28956"/>
                    <a:pt x="357759" y="32131"/>
                  </a:cubicBezTo>
                  <a:cubicBezTo>
                    <a:pt x="359029" y="35306"/>
                    <a:pt x="360045" y="38608"/>
                    <a:pt x="360680" y="41910"/>
                  </a:cubicBezTo>
                  <a:cubicBezTo>
                    <a:pt x="361315" y="45212"/>
                    <a:pt x="361696" y="48641"/>
                    <a:pt x="361696" y="52070"/>
                  </a:cubicBezTo>
                  <a:lnTo>
                    <a:pt x="361696" y="309499"/>
                  </a:lnTo>
                  <a:cubicBezTo>
                    <a:pt x="361696" y="312928"/>
                    <a:pt x="361315" y="316357"/>
                    <a:pt x="360680" y="319659"/>
                  </a:cubicBezTo>
                  <a:cubicBezTo>
                    <a:pt x="360045" y="322961"/>
                    <a:pt x="359029" y="326263"/>
                    <a:pt x="357759" y="329438"/>
                  </a:cubicBezTo>
                  <a:cubicBezTo>
                    <a:pt x="356489" y="332613"/>
                    <a:pt x="354838" y="335661"/>
                    <a:pt x="352933" y="338455"/>
                  </a:cubicBezTo>
                  <a:cubicBezTo>
                    <a:pt x="351028" y="341249"/>
                    <a:pt x="348869" y="343916"/>
                    <a:pt x="346456" y="346329"/>
                  </a:cubicBezTo>
                  <a:cubicBezTo>
                    <a:pt x="344043" y="348742"/>
                    <a:pt x="341376" y="350901"/>
                    <a:pt x="338582" y="352806"/>
                  </a:cubicBezTo>
                  <a:cubicBezTo>
                    <a:pt x="335788" y="354711"/>
                    <a:pt x="332740" y="356362"/>
                    <a:pt x="329565" y="357632"/>
                  </a:cubicBezTo>
                  <a:cubicBezTo>
                    <a:pt x="326390" y="358902"/>
                    <a:pt x="323088" y="359918"/>
                    <a:pt x="319786" y="360553"/>
                  </a:cubicBezTo>
                  <a:cubicBezTo>
                    <a:pt x="316484" y="361188"/>
                    <a:pt x="313055" y="361569"/>
                    <a:pt x="309626" y="361569"/>
                  </a:cubicBezTo>
                  <a:lnTo>
                    <a:pt x="52197" y="361569"/>
                  </a:lnTo>
                  <a:cubicBezTo>
                    <a:pt x="48768" y="361569"/>
                    <a:pt x="45339" y="361188"/>
                    <a:pt x="42037" y="360553"/>
                  </a:cubicBezTo>
                  <a:cubicBezTo>
                    <a:pt x="38735" y="359918"/>
                    <a:pt x="35433" y="358902"/>
                    <a:pt x="32258" y="357632"/>
                  </a:cubicBezTo>
                  <a:cubicBezTo>
                    <a:pt x="29083" y="356362"/>
                    <a:pt x="26035" y="354711"/>
                    <a:pt x="23241" y="352806"/>
                  </a:cubicBezTo>
                  <a:cubicBezTo>
                    <a:pt x="20447" y="350901"/>
                    <a:pt x="17780" y="348742"/>
                    <a:pt x="15367" y="346329"/>
                  </a:cubicBezTo>
                  <a:cubicBezTo>
                    <a:pt x="12954" y="343916"/>
                    <a:pt x="10795" y="341249"/>
                    <a:pt x="8890" y="338455"/>
                  </a:cubicBezTo>
                  <a:cubicBezTo>
                    <a:pt x="6985" y="335661"/>
                    <a:pt x="5334" y="332613"/>
                    <a:pt x="4064" y="329438"/>
                  </a:cubicBezTo>
                  <a:cubicBezTo>
                    <a:pt x="2794" y="326263"/>
                    <a:pt x="1778" y="322961"/>
                    <a:pt x="1143" y="319659"/>
                  </a:cubicBezTo>
                  <a:cubicBezTo>
                    <a:pt x="508" y="316357"/>
                    <a:pt x="127" y="312928"/>
                    <a:pt x="127" y="309499"/>
                  </a:cubicBezTo>
                </a:path>
              </a:pathLst>
            </a:custGeom>
            <a:solidFill>
              <a:srgbClr val="740B0B"/>
            </a:solidFill>
          </p:spPr>
        </p:sp>
        <p:sp>
          <p:nvSpPr>
            <p:cNvPr name="Freeform 10" id="10"/>
            <p:cNvSpPr/>
            <p:nvPr/>
          </p:nvSpPr>
          <p:spPr>
            <a:xfrm flipH="false" flipV="false" rot="0">
              <a:off x="63373" y="244475"/>
              <a:ext cx="371729" cy="371475"/>
            </a:xfrm>
            <a:custGeom>
              <a:avLst/>
              <a:gdLst/>
              <a:ahLst/>
              <a:cxnLst/>
              <a:rect r="r" b="b" t="t" l="l"/>
              <a:pathLst>
                <a:path h="371475" w="371729">
                  <a:moveTo>
                    <a:pt x="127" y="314452"/>
                  </a:moveTo>
                  <a:lnTo>
                    <a:pt x="127" y="57023"/>
                  </a:lnTo>
                  <a:lnTo>
                    <a:pt x="4953" y="57023"/>
                  </a:lnTo>
                  <a:lnTo>
                    <a:pt x="127" y="57023"/>
                  </a:lnTo>
                  <a:cubicBezTo>
                    <a:pt x="127" y="53213"/>
                    <a:pt x="508" y="49530"/>
                    <a:pt x="1270" y="45847"/>
                  </a:cubicBezTo>
                  <a:lnTo>
                    <a:pt x="1270" y="45847"/>
                  </a:lnTo>
                  <a:lnTo>
                    <a:pt x="1270" y="45847"/>
                  </a:lnTo>
                  <a:cubicBezTo>
                    <a:pt x="2032" y="42164"/>
                    <a:pt x="3048" y="38608"/>
                    <a:pt x="4572" y="35179"/>
                  </a:cubicBezTo>
                  <a:lnTo>
                    <a:pt x="9017" y="36957"/>
                  </a:lnTo>
                  <a:lnTo>
                    <a:pt x="4572" y="35179"/>
                  </a:lnTo>
                  <a:cubicBezTo>
                    <a:pt x="5969" y="31750"/>
                    <a:pt x="7747" y="28448"/>
                    <a:pt x="9779" y="25273"/>
                  </a:cubicBezTo>
                  <a:lnTo>
                    <a:pt x="9779" y="25273"/>
                  </a:lnTo>
                  <a:lnTo>
                    <a:pt x="9779" y="25273"/>
                  </a:lnTo>
                  <a:cubicBezTo>
                    <a:pt x="11811" y="22225"/>
                    <a:pt x="14224" y="19304"/>
                    <a:pt x="16891" y="16637"/>
                  </a:cubicBezTo>
                  <a:lnTo>
                    <a:pt x="20320" y="20066"/>
                  </a:lnTo>
                  <a:lnTo>
                    <a:pt x="16891" y="16764"/>
                  </a:lnTo>
                  <a:cubicBezTo>
                    <a:pt x="19558" y="14097"/>
                    <a:pt x="22352" y="11684"/>
                    <a:pt x="25527" y="9652"/>
                  </a:cubicBezTo>
                  <a:lnTo>
                    <a:pt x="25527" y="9652"/>
                  </a:lnTo>
                  <a:lnTo>
                    <a:pt x="25527" y="9652"/>
                  </a:lnTo>
                  <a:cubicBezTo>
                    <a:pt x="28575" y="7620"/>
                    <a:pt x="31877" y="5842"/>
                    <a:pt x="35433" y="4445"/>
                  </a:cubicBezTo>
                  <a:lnTo>
                    <a:pt x="37211" y="8890"/>
                  </a:lnTo>
                  <a:lnTo>
                    <a:pt x="35433" y="4445"/>
                  </a:lnTo>
                  <a:cubicBezTo>
                    <a:pt x="38862" y="3048"/>
                    <a:pt x="42418" y="1905"/>
                    <a:pt x="46101" y="1143"/>
                  </a:cubicBezTo>
                  <a:lnTo>
                    <a:pt x="46990" y="5842"/>
                  </a:lnTo>
                  <a:lnTo>
                    <a:pt x="46101" y="1143"/>
                  </a:lnTo>
                  <a:cubicBezTo>
                    <a:pt x="49784" y="381"/>
                    <a:pt x="53467" y="0"/>
                    <a:pt x="57277" y="0"/>
                  </a:cubicBezTo>
                  <a:lnTo>
                    <a:pt x="57277" y="4826"/>
                  </a:lnTo>
                  <a:lnTo>
                    <a:pt x="57277" y="0"/>
                  </a:lnTo>
                  <a:lnTo>
                    <a:pt x="314579" y="0"/>
                  </a:lnTo>
                  <a:lnTo>
                    <a:pt x="314579" y="4826"/>
                  </a:lnTo>
                  <a:lnTo>
                    <a:pt x="314579" y="0"/>
                  </a:lnTo>
                  <a:cubicBezTo>
                    <a:pt x="318262" y="0"/>
                    <a:pt x="322072" y="381"/>
                    <a:pt x="325755" y="1143"/>
                  </a:cubicBezTo>
                  <a:lnTo>
                    <a:pt x="324866" y="5842"/>
                  </a:lnTo>
                  <a:lnTo>
                    <a:pt x="325755" y="1143"/>
                  </a:lnTo>
                  <a:cubicBezTo>
                    <a:pt x="329438" y="1905"/>
                    <a:pt x="332994" y="2921"/>
                    <a:pt x="336423" y="4445"/>
                  </a:cubicBezTo>
                  <a:lnTo>
                    <a:pt x="336423" y="4445"/>
                  </a:lnTo>
                  <a:lnTo>
                    <a:pt x="336423" y="4445"/>
                  </a:lnTo>
                  <a:cubicBezTo>
                    <a:pt x="339852" y="5842"/>
                    <a:pt x="343154" y="7620"/>
                    <a:pt x="346329" y="9652"/>
                  </a:cubicBezTo>
                  <a:lnTo>
                    <a:pt x="343662" y="13589"/>
                  </a:lnTo>
                  <a:lnTo>
                    <a:pt x="346329" y="9652"/>
                  </a:lnTo>
                  <a:cubicBezTo>
                    <a:pt x="349504" y="11684"/>
                    <a:pt x="352298" y="14097"/>
                    <a:pt x="354965" y="16764"/>
                  </a:cubicBezTo>
                  <a:lnTo>
                    <a:pt x="351536" y="20066"/>
                  </a:lnTo>
                  <a:lnTo>
                    <a:pt x="354965" y="16637"/>
                  </a:lnTo>
                  <a:cubicBezTo>
                    <a:pt x="357632" y="19304"/>
                    <a:pt x="359918" y="22225"/>
                    <a:pt x="362077" y="25273"/>
                  </a:cubicBezTo>
                  <a:lnTo>
                    <a:pt x="362077" y="25273"/>
                  </a:lnTo>
                  <a:lnTo>
                    <a:pt x="362077" y="25273"/>
                  </a:lnTo>
                  <a:cubicBezTo>
                    <a:pt x="364109" y="28448"/>
                    <a:pt x="365887" y="31623"/>
                    <a:pt x="367284" y="35179"/>
                  </a:cubicBezTo>
                  <a:lnTo>
                    <a:pt x="362839" y="36957"/>
                  </a:lnTo>
                  <a:lnTo>
                    <a:pt x="367284" y="35179"/>
                  </a:lnTo>
                  <a:cubicBezTo>
                    <a:pt x="368681" y="38608"/>
                    <a:pt x="369824" y="42164"/>
                    <a:pt x="370586" y="45847"/>
                  </a:cubicBezTo>
                  <a:lnTo>
                    <a:pt x="370586" y="45847"/>
                  </a:lnTo>
                  <a:lnTo>
                    <a:pt x="370586" y="45847"/>
                  </a:lnTo>
                  <a:cubicBezTo>
                    <a:pt x="371348" y="49530"/>
                    <a:pt x="371729" y="53213"/>
                    <a:pt x="371729" y="57023"/>
                  </a:cubicBezTo>
                  <a:lnTo>
                    <a:pt x="366903" y="57023"/>
                  </a:lnTo>
                  <a:lnTo>
                    <a:pt x="371729" y="57023"/>
                  </a:lnTo>
                  <a:lnTo>
                    <a:pt x="371729" y="314452"/>
                  </a:lnTo>
                  <a:lnTo>
                    <a:pt x="366903" y="314452"/>
                  </a:lnTo>
                  <a:lnTo>
                    <a:pt x="371729" y="314452"/>
                  </a:lnTo>
                  <a:cubicBezTo>
                    <a:pt x="371729" y="318135"/>
                    <a:pt x="371348" y="321945"/>
                    <a:pt x="370586" y="325628"/>
                  </a:cubicBezTo>
                  <a:lnTo>
                    <a:pt x="365887" y="324739"/>
                  </a:lnTo>
                  <a:lnTo>
                    <a:pt x="370586" y="325628"/>
                  </a:lnTo>
                  <a:cubicBezTo>
                    <a:pt x="369824" y="329311"/>
                    <a:pt x="368808" y="332867"/>
                    <a:pt x="367284" y="336296"/>
                  </a:cubicBezTo>
                  <a:lnTo>
                    <a:pt x="362839" y="334518"/>
                  </a:lnTo>
                  <a:lnTo>
                    <a:pt x="367284" y="336296"/>
                  </a:lnTo>
                  <a:cubicBezTo>
                    <a:pt x="365887" y="339725"/>
                    <a:pt x="364109" y="343027"/>
                    <a:pt x="362077" y="346202"/>
                  </a:cubicBezTo>
                  <a:lnTo>
                    <a:pt x="362077" y="346202"/>
                  </a:lnTo>
                  <a:lnTo>
                    <a:pt x="362077" y="346202"/>
                  </a:lnTo>
                  <a:cubicBezTo>
                    <a:pt x="360045" y="349250"/>
                    <a:pt x="357632" y="352171"/>
                    <a:pt x="354965" y="354838"/>
                  </a:cubicBezTo>
                  <a:lnTo>
                    <a:pt x="351536" y="351409"/>
                  </a:lnTo>
                  <a:lnTo>
                    <a:pt x="354965" y="354711"/>
                  </a:lnTo>
                  <a:cubicBezTo>
                    <a:pt x="352298" y="357378"/>
                    <a:pt x="349504" y="359791"/>
                    <a:pt x="346329" y="361823"/>
                  </a:cubicBezTo>
                  <a:lnTo>
                    <a:pt x="343662" y="357886"/>
                  </a:lnTo>
                  <a:lnTo>
                    <a:pt x="346329" y="361823"/>
                  </a:lnTo>
                  <a:cubicBezTo>
                    <a:pt x="343154" y="363855"/>
                    <a:pt x="339979" y="365633"/>
                    <a:pt x="336423" y="367030"/>
                  </a:cubicBezTo>
                  <a:lnTo>
                    <a:pt x="336423" y="367030"/>
                  </a:lnTo>
                  <a:lnTo>
                    <a:pt x="336423" y="367030"/>
                  </a:lnTo>
                  <a:cubicBezTo>
                    <a:pt x="332994" y="368427"/>
                    <a:pt x="329438" y="369570"/>
                    <a:pt x="325755" y="370332"/>
                  </a:cubicBezTo>
                  <a:lnTo>
                    <a:pt x="324866" y="365633"/>
                  </a:lnTo>
                  <a:lnTo>
                    <a:pt x="325755" y="370332"/>
                  </a:lnTo>
                  <a:cubicBezTo>
                    <a:pt x="322072" y="371094"/>
                    <a:pt x="318389" y="371475"/>
                    <a:pt x="314579" y="371475"/>
                  </a:cubicBezTo>
                  <a:lnTo>
                    <a:pt x="314579" y="366649"/>
                  </a:lnTo>
                  <a:lnTo>
                    <a:pt x="314579" y="371475"/>
                  </a:lnTo>
                  <a:lnTo>
                    <a:pt x="57150" y="371475"/>
                  </a:lnTo>
                  <a:lnTo>
                    <a:pt x="57150" y="366649"/>
                  </a:lnTo>
                  <a:lnTo>
                    <a:pt x="57150" y="371475"/>
                  </a:lnTo>
                  <a:cubicBezTo>
                    <a:pt x="53467" y="371475"/>
                    <a:pt x="49657" y="371094"/>
                    <a:pt x="45974" y="370332"/>
                  </a:cubicBezTo>
                  <a:lnTo>
                    <a:pt x="46863" y="365633"/>
                  </a:lnTo>
                  <a:lnTo>
                    <a:pt x="45974" y="370332"/>
                  </a:lnTo>
                  <a:cubicBezTo>
                    <a:pt x="42291" y="369570"/>
                    <a:pt x="38735" y="368554"/>
                    <a:pt x="35306" y="367030"/>
                  </a:cubicBezTo>
                  <a:lnTo>
                    <a:pt x="35306" y="367030"/>
                  </a:lnTo>
                  <a:lnTo>
                    <a:pt x="35306" y="367030"/>
                  </a:lnTo>
                  <a:cubicBezTo>
                    <a:pt x="31877" y="365633"/>
                    <a:pt x="28575" y="363855"/>
                    <a:pt x="25400" y="361823"/>
                  </a:cubicBezTo>
                  <a:lnTo>
                    <a:pt x="25400" y="361823"/>
                  </a:lnTo>
                  <a:lnTo>
                    <a:pt x="25400" y="361823"/>
                  </a:lnTo>
                  <a:cubicBezTo>
                    <a:pt x="22225" y="359791"/>
                    <a:pt x="19431" y="357378"/>
                    <a:pt x="16764" y="354711"/>
                  </a:cubicBezTo>
                  <a:lnTo>
                    <a:pt x="20193" y="351409"/>
                  </a:lnTo>
                  <a:lnTo>
                    <a:pt x="16764" y="354838"/>
                  </a:lnTo>
                  <a:cubicBezTo>
                    <a:pt x="14097" y="352171"/>
                    <a:pt x="11811" y="349250"/>
                    <a:pt x="9652" y="346202"/>
                  </a:cubicBezTo>
                  <a:lnTo>
                    <a:pt x="9652" y="346202"/>
                  </a:lnTo>
                  <a:lnTo>
                    <a:pt x="9652" y="346202"/>
                  </a:lnTo>
                  <a:cubicBezTo>
                    <a:pt x="7620" y="343154"/>
                    <a:pt x="5842" y="339852"/>
                    <a:pt x="4445" y="336296"/>
                  </a:cubicBezTo>
                  <a:lnTo>
                    <a:pt x="4445" y="336296"/>
                  </a:lnTo>
                  <a:lnTo>
                    <a:pt x="4445" y="336296"/>
                  </a:lnTo>
                  <a:cubicBezTo>
                    <a:pt x="3048" y="332867"/>
                    <a:pt x="1905" y="329311"/>
                    <a:pt x="1143" y="325628"/>
                  </a:cubicBezTo>
                  <a:lnTo>
                    <a:pt x="1143" y="325628"/>
                  </a:lnTo>
                  <a:lnTo>
                    <a:pt x="1143" y="325628"/>
                  </a:lnTo>
                  <a:cubicBezTo>
                    <a:pt x="381" y="321945"/>
                    <a:pt x="0" y="318262"/>
                    <a:pt x="0" y="314452"/>
                  </a:cubicBezTo>
                  <a:lnTo>
                    <a:pt x="4826" y="314452"/>
                  </a:lnTo>
                  <a:lnTo>
                    <a:pt x="127" y="314452"/>
                  </a:lnTo>
                  <a:moveTo>
                    <a:pt x="9652" y="314452"/>
                  </a:moveTo>
                  <a:cubicBezTo>
                    <a:pt x="9652" y="317627"/>
                    <a:pt x="9906" y="320675"/>
                    <a:pt x="10541" y="323723"/>
                  </a:cubicBezTo>
                  <a:lnTo>
                    <a:pt x="5842" y="324612"/>
                  </a:lnTo>
                  <a:lnTo>
                    <a:pt x="10541" y="323723"/>
                  </a:lnTo>
                  <a:cubicBezTo>
                    <a:pt x="11176" y="326771"/>
                    <a:pt x="12065" y="329692"/>
                    <a:pt x="13208" y="332613"/>
                  </a:cubicBezTo>
                  <a:lnTo>
                    <a:pt x="8763" y="334391"/>
                  </a:lnTo>
                  <a:lnTo>
                    <a:pt x="13208" y="332613"/>
                  </a:lnTo>
                  <a:cubicBezTo>
                    <a:pt x="14351" y="335534"/>
                    <a:pt x="15875" y="338201"/>
                    <a:pt x="17653" y="340868"/>
                  </a:cubicBezTo>
                  <a:lnTo>
                    <a:pt x="13716" y="343535"/>
                  </a:lnTo>
                  <a:lnTo>
                    <a:pt x="17653" y="340868"/>
                  </a:lnTo>
                  <a:cubicBezTo>
                    <a:pt x="19431" y="343408"/>
                    <a:pt x="21336" y="345821"/>
                    <a:pt x="23622" y="348107"/>
                  </a:cubicBezTo>
                  <a:lnTo>
                    <a:pt x="23622" y="348107"/>
                  </a:lnTo>
                  <a:lnTo>
                    <a:pt x="23622" y="348107"/>
                  </a:lnTo>
                  <a:cubicBezTo>
                    <a:pt x="25781" y="350266"/>
                    <a:pt x="28194" y="352298"/>
                    <a:pt x="30861" y="354076"/>
                  </a:cubicBezTo>
                  <a:lnTo>
                    <a:pt x="28194" y="358013"/>
                  </a:lnTo>
                  <a:lnTo>
                    <a:pt x="30861" y="354076"/>
                  </a:lnTo>
                  <a:cubicBezTo>
                    <a:pt x="33401" y="355854"/>
                    <a:pt x="36195" y="357251"/>
                    <a:pt x="39116" y="358521"/>
                  </a:cubicBezTo>
                  <a:lnTo>
                    <a:pt x="37338" y="362966"/>
                  </a:lnTo>
                  <a:lnTo>
                    <a:pt x="39116" y="358521"/>
                  </a:lnTo>
                  <a:cubicBezTo>
                    <a:pt x="42037" y="359664"/>
                    <a:pt x="44958" y="360553"/>
                    <a:pt x="48006" y="361188"/>
                  </a:cubicBezTo>
                  <a:lnTo>
                    <a:pt x="48006" y="361188"/>
                  </a:lnTo>
                  <a:lnTo>
                    <a:pt x="48006" y="361188"/>
                  </a:lnTo>
                  <a:cubicBezTo>
                    <a:pt x="51054" y="361823"/>
                    <a:pt x="54102" y="362077"/>
                    <a:pt x="57277" y="362077"/>
                  </a:cubicBezTo>
                  <a:lnTo>
                    <a:pt x="314579" y="362077"/>
                  </a:lnTo>
                  <a:cubicBezTo>
                    <a:pt x="317754" y="362077"/>
                    <a:pt x="320802" y="361823"/>
                    <a:pt x="323850" y="361188"/>
                  </a:cubicBezTo>
                  <a:lnTo>
                    <a:pt x="323850" y="361188"/>
                  </a:lnTo>
                  <a:lnTo>
                    <a:pt x="323850" y="361188"/>
                  </a:lnTo>
                  <a:cubicBezTo>
                    <a:pt x="326898" y="360553"/>
                    <a:pt x="329946" y="359664"/>
                    <a:pt x="332740" y="358521"/>
                  </a:cubicBezTo>
                  <a:lnTo>
                    <a:pt x="334518" y="362966"/>
                  </a:lnTo>
                  <a:lnTo>
                    <a:pt x="332740" y="358521"/>
                  </a:lnTo>
                  <a:cubicBezTo>
                    <a:pt x="335661" y="357251"/>
                    <a:pt x="338328" y="355854"/>
                    <a:pt x="340995" y="354076"/>
                  </a:cubicBezTo>
                  <a:cubicBezTo>
                    <a:pt x="343662" y="352298"/>
                    <a:pt x="345948" y="350393"/>
                    <a:pt x="348234" y="348107"/>
                  </a:cubicBezTo>
                  <a:lnTo>
                    <a:pt x="348234" y="348107"/>
                  </a:lnTo>
                  <a:lnTo>
                    <a:pt x="348234" y="348107"/>
                  </a:lnTo>
                  <a:cubicBezTo>
                    <a:pt x="350393" y="345948"/>
                    <a:pt x="352425" y="343535"/>
                    <a:pt x="354203" y="340868"/>
                  </a:cubicBezTo>
                  <a:lnTo>
                    <a:pt x="358140" y="343535"/>
                  </a:lnTo>
                  <a:lnTo>
                    <a:pt x="354203" y="340868"/>
                  </a:lnTo>
                  <a:cubicBezTo>
                    <a:pt x="355981" y="338328"/>
                    <a:pt x="357378" y="335534"/>
                    <a:pt x="358648" y="332613"/>
                  </a:cubicBezTo>
                  <a:lnTo>
                    <a:pt x="358648" y="332613"/>
                  </a:lnTo>
                  <a:lnTo>
                    <a:pt x="358648" y="332613"/>
                  </a:lnTo>
                  <a:cubicBezTo>
                    <a:pt x="359791" y="329692"/>
                    <a:pt x="360807" y="326771"/>
                    <a:pt x="361315" y="323723"/>
                  </a:cubicBezTo>
                  <a:cubicBezTo>
                    <a:pt x="361823" y="320675"/>
                    <a:pt x="362204" y="317627"/>
                    <a:pt x="362204" y="314452"/>
                  </a:cubicBezTo>
                  <a:lnTo>
                    <a:pt x="362204" y="57023"/>
                  </a:lnTo>
                  <a:cubicBezTo>
                    <a:pt x="362204" y="53848"/>
                    <a:pt x="361950" y="50800"/>
                    <a:pt x="361315" y="47752"/>
                  </a:cubicBezTo>
                  <a:lnTo>
                    <a:pt x="366014" y="46863"/>
                  </a:lnTo>
                  <a:lnTo>
                    <a:pt x="361315" y="47752"/>
                  </a:lnTo>
                  <a:cubicBezTo>
                    <a:pt x="360680" y="44704"/>
                    <a:pt x="359791" y="41783"/>
                    <a:pt x="358648" y="38862"/>
                  </a:cubicBezTo>
                  <a:lnTo>
                    <a:pt x="358648" y="38862"/>
                  </a:lnTo>
                  <a:lnTo>
                    <a:pt x="358648" y="38862"/>
                  </a:lnTo>
                  <a:cubicBezTo>
                    <a:pt x="357505" y="35941"/>
                    <a:pt x="355981" y="33274"/>
                    <a:pt x="354203" y="30607"/>
                  </a:cubicBezTo>
                  <a:lnTo>
                    <a:pt x="358140" y="27940"/>
                  </a:lnTo>
                  <a:lnTo>
                    <a:pt x="354203" y="30607"/>
                  </a:lnTo>
                  <a:cubicBezTo>
                    <a:pt x="352425" y="28067"/>
                    <a:pt x="350520" y="25654"/>
                    <a:pt x="348234" y="23368"/>
                  </a:cubicBezTo>
                  <a:lnTo>
                    <a:pt x="348234" y="23368"/>
                  </a:lnTo>
                  <a:lnTo>
                    <a:pt x="348234" y="23368"/>
                  </a:lnTo>
                  <a:cubicBezTo>
                    <a:pt x="346075" y="21209"/>
                    <a:pt x="343662" y="19177"/>
                    <a:pt x="340995" y="17399"/>
                  </a:cubicBezTo>
                  <a:cubicBezTo>
                    <a:pt x="338328" y="15621"/>
                    <a:pt x="335661" y="14224"/>
                    <a:pt x="332740" y="12954"/>
                  </a:cubicBezTo>
                  <a:lnTo>
                    <a:pt x="334518" y="8509"/>
                  </a:lnTo>
                  <a:lnTo>
                    <a:pt x="332740" y="12954"/>
                  </a:lnTo>
                  <a:cubicBezTo>
                    <a:pt x="329819" y="11811"/>
                    <a:pt x="326898" y="10922"/>
                    <a:pt x="323850" y="10287"/>
                  </a:cubicBezTo>
                  <a:lnTo>
                    <a:pt x="323850" y="10287"/>
                  </a:lnTo>
                  <a:lnTo>
                    <a:pt x="323850" y="10287"/>
                  </a:lnTo>
                  <a:cubicBezTo>
                    <a:pt x="320802" y="9652"/>
                    <a:pt x="317754" y="9398"/>
                    <a:pt x="314579" y="9398"/>
                  </a:cubicBezTo>
                  <a:lnTo>
                    <a:pt x="57150" y="9398"/>
                  </a:lnTo>
                  <a:cubicBezTo>
                    <a:pt x="53975" y="9398"/>
                    <a:pt x="50927" y="9652"/>
                    <a:pt x="47879" y="10287"/>
                  </a:cubicBezTo>
                  <a:lnTo>
                    <a:pt x="47879" y="10287"/>
                  </a:lnTo>
                  <a:lnTo>
                    <a:pt x="47879" y="10287"/>
                  </a:lnTo>
                  <a:cubicBezTo>
                    <a:pt x="44831" y="10922"/>
                    <a:pt x="41910" y="11811"/>
                    <a:pt x="38989" y="12954"/>
                  </a:cubicBezTo>
                  <a:lnTo>
                    <a:pt x="38989" y="12954"/>
                  </a:lnTo>
                  <a:lnTo>
                    <a:pt x="38989" y="12954"/>
                  </a:lnTo>
                  <a:cubicBezTo>
                    <a:pt x="36068" y="14097"/>
                    <a:pt x="33401" y="15621"/>
                    <a:pt x="30734" y="17399"/>
                  </a:cubicBezTo>
                  <a:lnTo>
                    <a:pt x="28067" y="13462"/>
                  </a:lnTo>
                  <a:lnTo>
                    <a:pt x="30734" y="17399"/>
                  </a:lnTo>
                  <a:cubicBezTo>
                    <a:pt x="28194" y="19177"/>
                    <a:pt x="25781" y="21082"/>
                    <a:pt x="23495" y="23368"/>
                  </a:cubicBezTo>
                  <a:lnTo>
                    <a:pt x="23495" y="23368"/>
                  </a:lnTo>
                  <a:lnTo>
                    <a:pt x="23495" y="23368"/>
                  </a:lnTo>
                  <a:cubicBezTo>
                    <a:pt x="21336" y="25527"/>
                    <a:pt x="19304" y="27940"/>
                    <a:pt x="17526" y="30607"/>
                  </a:cubicBezTo>
                  <a:lnTo>
                    <a:pt x="13589" y="27940"/>
                  </a:lnTo>
                  <a:lnTo>
                    <a:pt x="17526" y="30607"/>
                  </a:lnTo>
                  <a:cubicBezTo>
                    <a:pt x="15748" y="33274"/>
                    <a:pt x="14351" y="35941"/>
                    <a:pt x="13081" y="38862"/>
                  </a:cubicBezTo>
                  <a:lnTo>
                    <a:pt x="13081" y="38862"/>
                  </a:lnTo>
                  <a:lnTo>
                    <a:pt x="13081" y="38862"/>
                  </a:lnTo>
                  <a:cubicBezTo>
                    <a:pt x="11938" y="41783"/>
                    <a:pt x="11049" y="44704"/>
                    <a:pt x="10414" y="47752"/>
                  </a:cubicBezTo>
                  <a:lnTo>
                    <a:pt x="5715" y="46863"/>
                  </a:lnTo>
                  <a:lnTo>
                    <a:pt x="10414" y="47752"/>
                  </a:lnTo>
                  <a:cubicBezTo>
                    <a:pt x="9779" y="50800"/>
                    <a:pt x="9525" y="53848"/>
                    <a:pt x="9525" y="57023"/>
                  </a:cubicBezTo>
                  <a:lnTo>
                    <a:pt x="9525" y="314452"/>
                  </a:lnTo>
                  <a:close/>
                </a:path>
              </a:pathLst>
            </a:custGeom>
            <a:solidFill>
              <a:srgbClr val="8D2424"/>
            </a:solidFill>
          </p:spPr>
        </p:sp>
        <p:sp>
          <p:nvSpPr>
            <p:cNvPr name="Freeform 11" id="11"/>
            <p:cNvSpPr/>
            <p:nvPr/>
          </p:nvSpPr>
          <p:spPr>
            <a:xfrm flipH="false" flipV="false" rot="0">
              <a:off x="415925" y="1797050"/>
              <a:ext cx="571500" cy="19050"/>
            </a:xfrm>
            <a:custGeom>
              <a:avLst/>
              <a:gdLst/>
              <a:ahLst/>
              <a:cxnLst/>
              <a:rect r="r" b="b" t="t" l="l"/>
              <a:pathLst>
                <a:path h="19050" w="571500">
                  <a:moveTo>
                    <a:pt x="0" y="9525"/>
                  </a:moveTo>
                  <a:cubicBezTo>
                    <a:pt x="0" y="6858"/>
                    <a:pt x="889" y="4699"/>
                    <a:pt x="2794" y="2794"/>
                  </a:cubicBezTo>
                  <a:cubicBezTo>
                    <a:pt x="4699" y="889"/>
                    <a:pt x="6858" y="0"/>
                    <a:pt x="9525" y="0"/>
                  </a:cubicBezTo>
                  <a:lnTo>
                    <a:pt x="561975" y="0"/>
                  </a:lnTo>
                  <a:cubicBezTo>
                    <a:pt x="564642" y="0"/>
                    <a:pt x="566801" y="889"/>
                    <a:pt x="568706" y="2794"/>
                  </a:cubicBezTo>
                  <a:cubicBezTo>
                    <a:pt x="570611" y="4699"/>
                    <a:pt x="571500" y="6858"/>
                    <a:pt x="571500" y="9525"/>
                  </a:cubicBezTo>
                  <a:cubicBezTo>
                    <a:pt x="571500" y="12192"/>
                    <a:pt x="570611" y="14351"/>
                    <a:pt x="568706" y="16256"/>
                  </a:cubicBezTo>
                  <a:cubicBezTo>
                    <a:pt x="566801" y="18161"/>
                    <a:pt x="564642" y="19050"/>
                    <a:pt x="561975" y="19050"/>
                  </a:cubicBezTo>
                  <a:lnTo>
                    <a:pt x="9525" y="19050"/>
                  </a:lnTo>
                  <a:cubicBezTo>
                    <a:pt x="6858" y="19050"/>
                    <a:pt x="4699" y="18161"/>
                    <a:pt x="2794" y="16256"/>
                  </a:cubicBezTo>
                  <a:cubicBezTo>
                    <a:pt x="889" y="14351"/>
                    <a:pt x="0" y="12192"/>
                    <a:pt x="0" y="9525"/>
                  </a:cubicBezTo>
                </a:path>
              </a:pathLst>
            </a:custGeom>
            <a:solidFill>
              <a:srgbClr val="8D2424"/>
            </a:solidFill>
          </p:spPr>
        </p:sp>
        <p:sp>
          <p:nvSpPr>
            <p:cNvPr name="Freeform 12" id="12"/>
            <p:cNvSpPr/>
            <p:nvPr/>
          </p:nvSpPr>
          <p:spPr>
            <a:xfrm flipH="false" flipV="false" rot="0">
              <a:off x="68326" y="1630553"/>
              <a:ext cx="361696" cy="352044"/>
            </a:xfrm>
            <a:custGeom>
              <a:avLst/>
              <a:gdLst/>
              <a:ahLst/>
              <a:cxnLst/>
              <a:rect r="r" b="b" t="t" l="l"/>
              <a:pathLst>
                <a:path h="352044" w="361696">
                  <a:moveTo>
                    <a:pt x="0" y="299974"/>
                  </a:moveTo>
                  <a:lnTo>
                    <a:pt x="0" y="52070"/>
                  </a:lnTo>
                  <a:cubicBezTo>
                    <a:pt x="0" y="48641"/>
                    <a:pt x="381" y="45212"/>
                    <a:pt x="1016" y="41910"/>
                  </a:cubicBezTo>
                  <a:cubicBezTo>
                    <a:pt x="1651" y="38608"/>
                    <a:pt x="2667" y="35306"/>
                    <a:pt x="3937" y="32131"/>
                  </a:cubicBezTo>
                  <a:cubicBezTo>
                    <a:pt x="5207" y="28956"/>
                    <a:pt x="6858" y="25908"/>
                    <a:pt x="8763" y="23114"/>
                  </a:cubicBezTo>
                  <a:cubicBezTo>
                    <a:pt x="10668" y="20320"/>
                    <a:pt x="12827" y="17653"/>
                    <a:pt x="15240" y="15240"/>
                  </a:cubicBezTo>
                  <a:cubicBezTo>
                    <a:pt x="17653" y="12827"/>
                    <a:pt x="20320" y="10668"/>
                    <a:pt x="23114" y="8763"/>
                  </a:cubicBezTo>
                  <a:cubicBezTo>
                    <a:pt x="25908" y="6858"/>
                    <a:pt x="28956" y="5207"/>
                    <a:pt x="32131" y="3937"/>
                  </a:cubicBezTo>
                  <a:cubicBezTo>
                    <a:pt x="35306" y="2667"/>
                    <a:pt x="38608" y="1651"/>
                    <a:pt x="41910" y="1016"/>
                  </a:cubicBezTo>
                  <a:cubicBezTo>
                    <a:pt x="45212" y="381"/>
                    <a:pt x="48641" y="0"/>
                    <a:pt x="52070" y="0"/>
                  </a:cubicBezTo>
                  <a:lnTo>
                    <a:pt x="309626" y="0"/>
                  </a:lnTo>
                  <a:cubicBezTo>
                    <a:pt x="313055" y="0"/>
                    <a:pt x="316484" y="381"/>
                    <a:pt x="319786" y="1016"/>
                  </a:cubicBezTo>
                  <a:cubicBezTo>
                    <a:pt x="323088" y="1651"/>
                    <a:pt x="326390" y="2667"/>
                    <a:pt x="329565" y="3937"/>
                  </a:cubicBezTo>
                  <a:cubicBezTo>
                    <a:pt x="332740" y="5207"/>
                    <a:pt x="335788" y="6858"/>
                    <a:pt x="338582" y="8763"/>
                  </a:cubicBezTo>
                  <a:cubicBezTo>
                    <a:pt x="341376" y="10668"/>
                    <a:pt x="344043" y="12827"/>
                    <a:pt x="346456" y="15240"/>
                  </a:cubicBezTo>
                  <a:cubicBezTo>
                    <a:pt x="348869" y="17653"/>
                    <a:pt x="351028" y="20320"/>
                    <a:pt x="352933" y="23114"/>
                  </a:cubicBezTo>
                  <a:cubicBezTo>
                    <a:pt x="354838" y="25908"/>
                    <a:pt x="356489" y="28956"/>
                    <a:pt x="357759" y="32131"/>
                  </a:cubicBezTo>
                  <a:cubicBezTo>
                    <a:pt x="359029" y="35306"/>
                    <a:pt x="360045" y="38608"/>
                    <a:pt x="360680" y="41910"/>
                  </a:cubicBezTo>
                  <a:cubicBezTo>
                    <a:pt x="361315" y="45212"/>
                    <a:pt x="361696" y="48641"/>
                    <a:pt x="361696" y="52070"/>
                  </a:cubicBezTo>
                  <a:lnTo>
                    <a:pt x="361696" y="299974"/>
                  </a:lnTo>
                  <a:cubicBezTo>
                    <a:pt x="361696" y="303403"/>
                    <a:pt x="361315" y="306832"/>
                    <a:pt x="360680" y="310134"/>
                  </a:cubicBezTo>
                  <a:cubicBezTo>
                    <a:pt x="360045" y="313436"/>
                    <a:pt x="359029" y="316738"/>
                    <a:pt x="357759" y="319913"/>
                  </a:cubicBezTo>
                  <a:cubicBezTo>
                    <a:pt x="356489" y="323088"/>
                    <a:pt x="354838" y="326136"/>
                    <a:pt x="352933" y="328930"/>
                  </a:cubicBezTo>
                  <a:cubicBezTo>
                    <a:pt x="351028" y="331724"/>
                    <a:pt x="348869" y="334391"/>
                    <a:pt x="346456" y="336804"/>
                  </a:cubicBezTo>
                  <a:cubicBezTo>
                    <a:pt x="344043" y="339217"/>
                    <a:pt x="341376" y="341376"/>
                    <a:pt x="338582" y="343281"/>
                  </a:cubicBezTo>
                  <a:cubicBezTo>
                    <a:pt x="335788" y="345186"/>
                    <a:pt x="332740" y="346837"/>
                    <a:pt x="329565" y="348107"/>
                  </a:cubicBezTo>
                  <a:cubicBezTo>
                    <a:pt x="326390" y="349377"/>
                    <a:pt x="323088" y="350393"/>
                    <a:pt x="319786" y="351028"/>
                  </a:cubicBezTo>
                  <a:cubicBezTo>
                    <a:pt x="316484" y="351663"/>
                    <a:pt x="313055" y="352044"/>
                    <a:pt x="309626" y="352044"/>
                  </a:cubicBezTo>
                  <a:lnTo>
                    <a:pt x="52197" y="352044"/>
                  </a:lnTo>
                  <a:cubicBezTo>
                    <a:pt x="48768" y="352044"/>
                    <a:pt x="45339" y="351663"/>
                    <a:pt x="42037" y="351028"/>
                  </a:cubicBezTo>
                  <a:cubicBezTo>
                    <a:pt x="38735" y="350393"/>
                    <a:pt x="35433" y="349377"/>
                    <a:pt x="32258" y="348107"/>
                  </a:cubicBezTo>
                  <a:cubicBezTo>
                    <a:pt x="29083" y="346837"/>
                    <a:pt x="26035" y="345186"/>
                    <a:pt x="23241" y="343281"/>
                  </a:cubicBezTo>
                  <a:cubicBezTo>
                    <a:pt x="20447" y="341376"/>
                    <a:pt x="17780" y="339217"/>
                    <a:pt x="15367" y="336804"/>
                  </a:cubicBezTo>
                  <a:cubicBezTo>
                    <a:pt x="12954" y="334391"/>
                    <a:pt x="10795" y="331724"/>
                    <a:pt x="8890" y="328930"/>
                  </a:cubicBezTo>
                  <a:cubicBezTo>
                    <a:pt x="6985" y="326136"/>
                    <a:pt x="5334" y="323088"/>
                    <a:pt x="4064" y="319913"/>
                  </a:cubicBezTo>
                  <a:cubicBezTo>
                    <a:pt x="2794" y="316738"/>
                    <a:pt x="1778" y="313436"/>
                    <a:pt x="1143" y="310134"/>
                  </a:cubicBezTo>
                  <a:cubicBezTo>
                    <a:pt x="508" y="306832"/>
                    <a:pt x="127" y="303403"/>
                    <a:pt x="127" y="299974"/>
                  </a:cubicBezTo>
                </a:path>
              </a:pathLst>
            </a:custGeom>
            <a:solidFill>
              <a:srgbClr val="740B0B"/>
            </a:solidFill>
          </p:spPr>
        </p:sp>
        <p:sp>
          <p:nvSpPr>
            <p:cNvPr name="Freeform 13" id="13"/>
            <p:cNvSpPr/>
            <p:nvPr/>
          </p:nvSpPr>
          <p:spPr>
            <a:xfrm flipH="false" flipV="false" rot="0">
              <a:off x="63373" y="1625600"/>
              <a:ext cx="371729" cy="361949"/>
            </a:xfrm>
            <a:custGeom>
              <a:avLst/>
              <a:gdLst/>
              <a:ahLst/>
              <a:cxnLst/>
              <a:rect r="r" b="b" t="t" l="l"/>
              <a:pathLst>
                <a:path h="361949" w="371729">
                  <a:moveTo>
                    <a:pt x="127" y="304927"/>
                  </a:moveTo>
                  <a:lnTo>
                    <a:pt x="127" y="57023"/>
                  </a:lnTo>
                  <a:lnTo>
                    <a:pt x="4953" y="57023"/>
                  </a:lnTo>
                  <a:lnTo>
                    <a:pt x="127" y="57023"/>
                  </a:lnTo>
                  <a:cubicBezTo>
                    <a:pt x="127" y="53213"/>
                    <a:pt x="508" y="49530"/>
                    <a:pt x="1270" y="45847"/>
                  </a:cubicBezTo>
                  <a:lnTo>
                    <a:pt x="1270" y="45847"/>
                  </a:lnTo>
                  <a:lnTo>
                    <a:pt x="1270" y="45847"/>
                  </a:lnTo>
                  <a:cubicBezTo>
                    <a:pt x="2032" y="42164"/>
                    <a:pt x="3048" y="38608"/>
                    <a:pt x="4572" y="35179"/>
                  </a:cubicBezTo>
                  <a:lnTo>
                    <a:pt x="9017" y="36957"/>
                  </a:lnTo>
                  <a:lnTo>
                    <a:pt x="4572" y="35179"/>
                  </a:lnTo>
                  <a:cubicBezTo>
                    <a:pt x="5969" y="31750"/>
                    <a:pt x="7747" y="28448"/>
                    <a:pt x="9779" y="25273"/>
                  </a:cubicBezTo>
                  <a:lnTo>
                    <a:pt x="9779" y="25273"/>
                  </a:lnTo>
                  <a:lnTo>
                    <a:pt x="9779" y="25273"/>
                  </a:lnTo>
                  <a:cubicBezTo>
                    <a:pt x="11811" y="22225"/>
                    <a:pt x="14224" y="19304"/>
                    <a:pt x="16891" y="16637"/>
                  </a:cubicBezTo>
                  <a:lnTo>
                    <a:pt x="20320" y="20066"/>
                  </a:lnTo>
                  <a:lnTo>
                    <a:pt x="16891" y="16764"/>
                  </a:lnTo>
                  <a:cubicBezTo>
                    <a:pt x="19558" y="14097"/>
                    <a:pt x="22352" y="11684"/>
                    <a:pt x="25527" y="9652"/>
                  </a:cubicBezTo>
                  <a:lnTo>
                    <a:pt x="25527" y="9652"/>
                  </a:lnTo>
                  <a:lnTo>
                    <a:pt x="25527" y="9652"/>
                  </a:lnTo>
                  <a:cubicBezTo>
                    <a:pt x="28575" y="7620"/>
                    <a:pt x="31877" y="5842"/>
                    <a:pt x="35433" y="4445"/>
                  </a:cubicBezTo>
                  <a:lnTo>
                    <a:pt x="37211" y="8890"/>
                  </a:lnTo>
                  <a:lnTo>
                    <a:pt x="35433" y="4445"/>
                  </a:lnTo>
                  <a:cubicBezTo>
                    <a:pt x="38862" y="3048"/>
                    <a:pt x="42418" y="1905"/>
                    <a:pt x="46101" y="1143"/>
                  </a:cubicBezTo>
                  <a:lnTo>
                    <a:pt x="46990" y="5842"/>
                  </a:lnTo>
                  <a:lnTo>
                    <a:pt x="46101" y="1143"/>
                  </a:lnTo>
                  <a:cubicBezTo>
                    <a:pt x="49784" y="381"/>
                    <a:pt x="53467" y="0"/>
                    <a:pt x="57277" y="0"/>
                  </a:cubicBezTo>
                  <a:lnTo>
                    <a:pt x="57277" y="4826"/>
                  </a:lnTo>
                  <a:lnTo>
                    <a:pt x="57277" y="0"/>
                  </a:lnTo>
                  <a:lnTo>
                    <a:pt x="314579" y="0"/>
                  </a:lnTo>
                  <a:lnTo>
                    <a:pt x="314579" y="4826"/>
                  </a:lnTo>
                  <a:lnTo>
                    <a:pt x="314579" y="0"/>
                  </a:lnTo>
                  <a:cubicBezTo>
                    <a:pt x="318262" y="0"/>
                    <a:pt x="322072" y="381"/>
                    <a:pt x="325755" y="1143"/>
                  </a:cubicBezTo>
                  <a:lnTo>
                    <a:pt x="324866" y="5842"/>
                  </a:lnTo>
                  <a:lnTo>
                    <a:pt x="325755" y="1143"/>
                  </a:lnTo>
                  <a:cubicBezTo>
                    <a:pt x="329438" y="1905"/>
                    <a:pt x="332994" y="2921"/>
                    <a:pt x="336423" y="4445"/>
                  </a:cubicBezTo>
                  <a:lnTo>
                    <a:pt x="334645" y="8890"/>
                  </a:lnTo>
                  <a:lnTo>
                    <a:pt x="336423" y="4445"/>
                  </a:lnTo>
                  <a:cubicBezTo>
                    <a:pt x="339852" y="5842"/>
                    <a:pt x="343154" y="7620"/>
                    <a:pt x="346329" y="9652"/>
                  </a:cubicBezTo>
                  <a:lnTo>
                    <a:pt x="343662" y="13589"/>
                  </a:lnTo>
                  <a:lnTo>
                    <a:pt x="346329" y="9652"/>
                  </a:lnTo>
                  <a:cubicBezTo>
                    <a:pt x="349504" y="11684"/>
                    <a:pt x="352298" y="14097"/>
                    <a:pt x="354965" y="16764"/>
                  </a:cubicBezTo>
                  <a:lnTo>
                    <a:pt x="351536" y="20066"/>
                  </a:lnTo>
                  <a:lnTo>
                    <a:pt x="354965" y="16637"/>
                  </a:lnTo>
                  <a:cubicBezTo>
                    <a:pt x="357632" y="19304"/>
                    <a:pt x="359918" y="22225"/>
                    <a:pt x="362077" y="25273"/>
                  </a:cubicBezTo>
                  <a:lnTo>
                    <a:pt x="362077" y="25273"/>
                  </a:lnTo>
                  <a:lnTo>
                    <a:pt x="362077" y="25273"/>
                  </a:lnTo>
                  <a:cubicBezTo>
                    <a:pt x="364109" y="28448"/>
                    <a:pt x="365887" y="31623"/>
                    <a:pt x="367284" y="35179"/>
                  </a:cubicBezTo>
                  <a:lnTo>
                    <a:pt x="362839" y="36957"/>
                  </a:lnTo>
                  <a:lnTo>
                    <a:pt x="367284" y="35179"/>
                  </a:lnTo>
                  <a:cubicBezTo>
                    <a:pt x="368681" y="38608"/>
                    <a:pt x="369824" y="42164"/>
                    <a:pt x="370586" y="45847"/>
                  </a:cubicBezTo>
                  <a:lnTo>
                    <a:pt x="370586" y="45847"/>
                  </a:lnTo>
                  <a:lnTo>
                    <a:pt x="370586" y="45847"/>
                  </a:lnTo>
                  <a:cubicBezTo>
                    <a:pt x="371348" y="49530"/>
                    <a:pt x="371729" y="53213"/>
                    <a:pt x="371729" y="57023"/>
                  </a:cubicBezTo>
                  <a:lnTo>
                    <a:pt x="366903" y="57023"/>
                  </a:lnTo>
                  <a:lnTo>
                    <a:pt x="371729" y="57023"/>
                  </a:lnTo>
                  <a:lnTo>
                    <a:pt x="371729" y="304927"/>
                  </a:lnTo>
                  <a:lnTo>
                    <a:pt x="366903" y="304927"/>
                  </a:lnTo>
                  <a:lnTo>
                    <a:pt x="371729" y="304927"/>
                  </a:lnTo>
                  <a:cubicBezTo>
                    <a:pt x="371729" y="308610"/>
                    <a:pt x="371348" y="312420"/>
                    <a:pt x="370586" y="316103"/>
                  </a:cubicBezTo>
                  <a:lnTo>
                    <a:pt x="365887" y="315214"/>
                  </a:lnTo>
                  <a:lnTo>
                    <a:pt x="370586" y="316103"/>
                  </a:lnTo>
                  <a:cubicBezTo>
                    <a:pt x="369824" y="319786"/>
                    <a:pt x="368808" y="323342"/>
                    <a:pt x="367284" y="326771"/>
                  </a:cubicBezTo>
                  <a:lnTo>
                    <a:pt x="362839" y="324993"/>
                  </a:lnTo>
                  <a:lnTo>
                    <a:pt x="367284" y="326771"/>
                  </a:lnTo>
                  <a:cubicBezTo>
                    <a:pt x="365887" y="330200"/>
                    <a:pt x="364109" y="333502"/>
                    <a:pt x="362077" y="336677"/>
                  </a:cubicBezTo>
                  <a:lnTo>
                    <a:pt x="362077" y="336677"/>
                  </a:lnTo>
                  <a:lnTo>
                    <a:pt x="362077" y="336677"/>
                  </a:lnTo>
                  <a:cubicBezTo>
                    <a:pt x="360045" y="339725"/>
                    <a:pt x="357632" y="342646"/>
                    <a:pt x="354965" y="345313"/>
                  </a:cubicBezTo>
                  <a:lnTo>
                    <a:pt x="351536" y="341884"/>
                  </a:lnTo>
                  <a:lnTo>
                    <a:pt x="354965" y="345186"/>
                  </a:lnTo>
                  <a:cubicBezTo>
                    <a:pt x="352298" y="347853"/>
                    <a:pt x="349504" y="350265"/>
                    <a:pt x="346329" y="352297"/>
                  </a:cubicBezTo>
                  <a:lnTo>
                    <a:pt x="346329" y="352297"/>
                  </a:lnTo>
                  <a:lnTo>
                    <a:pt x="346329" y="352297"/>
                  </a:lnTo>
                  <a:cubicBezTo>
                    <a:pt x="343154" y="354330"/>
                    <a:pt x="339979" y="356108"/>
                    <a:pt x="336423" y="357505"/>
                  </a:cubicBezTo>
                  <a:lnTo>
                    <a:pt x="336423" y="357505"/>
                  </a:lnTo>
                  <a:lnTo>
                    <a:pt x="336423" y="357505"/>
                  </a:lnTo>
                  <a:cubicBezTo>
                    <a:pt x="332994" y="358902"/>
                    <a:pt x="329438" y="360044"/>
                    <a:pt x="325755" y="360806"/>
                  </a:cubicBezTo>
                  <a:lnTo>
                    <a:pt x="324866" y="356108"/>
                  </a:lnTo>
                  <a:lnTo>
                    <a:pt x="325755" y="360806"/>
                  </a:lnTo>
                  <a:cubicBezTo>
                    <a:pt x="322072" y="361568"/>
                    <a:pt x="318389" y="361949"/>
                    <a:pt x="314579" y="361949"/>
                  </a:cubicBezTo>
                  <a:lnTo>
                    <a:pt x="314579" y="357123"/>
                  </a:lnTo>
                  <a:lnTo>
                    <a:pt x="314579" y="361949"/>
                  </a:lnTo>
                  <a:lnTo>
                    <a:pt x="57150" y="361949"/>
                  </a:lnTo>
                  <a:lnTo>
                    <a:pt x="57150" y="357123"/>
                  </a:lnTo>
                  <a:lnTo>
                    <a:pt x="57150" y="361949"/>
                  </a:lnTo>
                  <a:cubicBezTo>
                    <a:pt x="53467" y="361949"/>
                    <a:pt x="49657" y="361568"/>
                    <a:pt x="45974" y="360806"/>
                  </a:cubicBezTo>
                  <a:lnTo>
                    <a:pt x="46863" y="356108"/>
                  </a:lnTo>
                  <a:lnTo>
                    <a:pt x="45974" y="360806"/>
                  </a:lnTo>
                  <a:cubicBezTo>
                    <a:pt x="42291" y="360044"/>
                    <a:pt x="38735" y="359028"/>
                    <a:pt x="35306" y="357505"/>
                  </a:cubicBezTo>
                  <a:lnTo>
                    <a:pt x="35306" y="357505"/>
                  </a:lnTo>
                  <a:lnTo>
                    <a:pt x="35306" y="357505"/>
                  </a:lnTo>
                  <a:cubicBezTo>
                    <a:pt x="31877" y="356108"/>
                    <a:pt x="28575" y="354330"/>
                    <a:pt x="25400" y="352297"/>
                  </a:cubicBezTo>
                  <a:lnTo>
                    <a:pt x="25400" y="352297"/>
                  </a:lnTo>
                  <a:lnTo>
                    <a:pt x="25400" y="352297"/>
                  </a:lnTo>
                  <a:cubicBezTo>
                    <a:pt x="22225" y="350265"/>
                    <a:pt x="19431" y="347852"/>
                    <a:pt x="16764" y="345186"/>
                  </a:cubicBezTo>
                  <a:lnTo>
                    <a:pt x="20193" y="341884"/>
                  </a:lnTo>
                  <a:lnTo>
                    <a:pt x="16764" y="345313"/>
                  </a:lnTo>
                  <a:cubicBezTo>
                    <a:pt x="14097" y="342646"/>
                    <a:pt x="11811" y="339725"/>
                    <a:pt x="9652" y="336677"/>
                  </a:cubicBezTo>
                  <a:lnTo>
                    <a:pt x="9652" y="336677"/>
                  </a:lnTo>
                  <a:lnTo>
                    <a:pt x="9652" y="336677"/>
                  </a:lnTo>
                  <a:cubicBezTo>
                    <a:pt x="7620" y="333629"/>
                    <a:pt x="5842" y="330327"/>
                    <a:pt x="4445" y="326771"/>
                  </a:cubicBezTo>
                  <a:lnTo>
                    <a:pt x="4445" y="326771"/>
                  </a:lnTo>
                  <a:lnTo>
                    <a:pt x="4445" y="326771"/>
                  </a:lnTo>
                  <a:cubicBezTo>
                    <a:pt x="3048" y="323342"/>
                    <a:pt x="1905" y="319786"/>
                    <a:pt x="1143" y="316103"/>
                  </a:cubicBezTo>
                  <a:lnTo>
                    <a:pt x="1143" y="316103"/>
                  </a:lnTo>
                  <a:lnTo>
                    <a:pt x="1143" y="316103"/>
                  </a:lnTo>
                  <a:cubicBezTo>
                    <a:pt x="381" y="312420"/>
                    <a:pt x="0" y="308737"/>
                    <a:pt x="0" y="304927"/>
                  </a:cubicBezTo>
                  <a:lnTo>
                    <a:pt x="4826" y="304927"/>
                  </a:lnTo>
                  <a:lnTo>
                    <a:pt x="127" y="304927"/>
                  </a:lnTo>
                  <a:moveTo>
                    <a:pt x="9652" y="304927"/>
                  </a:moveTo>
                  <a:cubicBezTo>
                    <a:pt x="9652" y="308102"/>
                    <a:pt x="9906" y="311150"/>
                    <a:pt x="10541" y="314198"/>
                  </a:cubicBezTo>
                  <a:lnTo>
                    <a:pt x="5842" y="315087"/>
                  </a:lnTo>
                  <a:lnTo>
                    <a:pt x="10541" y="314198"/>
                  </a:lnTo>
                  <a:cubicBezTo>
                    <a:pt x="11176" y="317246"/>
                    <a:pt x="12065" y="320167"/>
                    <a:pt x="13208" y="323088"/>
                  </a:cubicBezTo>
                  <a:lnTo>
                    <a:pt x="8763" y="324866"/>
                  </a:lnTo>
                  <a:lnTo>
                    <a:pt x="13208" y="323088"/>
                  </a:lnTo>
                  <a:cubicBezTo>
                    <a:pt x="14351" y="326009"/>
                    <a:pt x="15875" y="328676"/>
                    <a:pt x="17653" y="331343"/>
                  </a:cubicBezTo>
                  <a:lnTo>
                    <a:pt x="13716" y="334010"/>
                  </a:lnTo>
                  <a:lnTo>
                    <a:pt x="17653" y="331343"/>
                  </a:lnTo>
                  <a:cubicBezTo>
                    <a:pt x="19431" y="333883"/>
                    <a:pt x="21336" y="336296"/>
                    <a:pt x="23622" y="338582"/>
                  </a:cubicBezTo>
                  <a:lnTo>
                    <a:pt x="23622" y="338582"/>
                  </a:lnTo>
                  <a:lnTo>
                    <a:pt x="23622" y="338582"/>
                  </a:lnTo>
                  <a:cubicBezTo>
                    <a:pt x="25781" y="340741"/>
                    <a:pt x="28194" y="342773"/>
                    <a:pt x="30861" y="344551"/>
                  </a:cubicBezTo>
                  <a:lnTo>
                    <a:pt x="28194" y="348488"/>
                  </a:lnTo>
                  <a:lnTo>
                    <a:pt x="30861" y="344551"/>
                  </a:lnTo>
                  <a:cubicBezTo>
                    <a:pt x="33401" y="346329"/>
                    <a:pt x="36195" y="347726"/>
                    <a:pt x="39116" y="348996"/>
                  </a:cubicBezTo>
                  <a:lnTo>
                    <a:pt x="37338" y="353441"/>
                  </a:lnTo>
                  <a:lnTo>
                    <a:pt x="39116" y="348996"/>
                  </a:lnTo>
                  <a:cubicBezTo>
                    <a:pt x="42037" y="350139"/>
                    <a:pt x="44958" y="351028"/>
                    <a:pt x="48006" y="351663"/>
                  </a:cubicBezTo>
                  <a:lnTo>
                    <a:pt x="48006" y="351663"/>
                  </a:lnTo>
                  <a:lnTo>
                    <a:pt x="48006" y="351663"/>
                  </a:lnTo>
                  <a:cubicBezTo>
                    <a:pt x="51054" y="352298"/>
                    <a:pt x="54102" y="352552"/>
                    <a:pt x="57277" y="352552"/>
                  </a:cubicBezTo>
                  <a:lnTo>
                    <a:pt x="314579" y="352552"/>
                  </a:lnTo>
                  <a:cubicBezTo>
                    <a:pt x="317754" y="352552"/>
                    <a:pt x="320802" y="352298"/>
                    <a:pt x="323850" y="351663"/>
                  </a:cubicBezTo>
                  <a:lnTo>
                    <a:pt x="323850" y="351663"/>
                  </a:lnTo>
                  <a:lnTo>
                    <a:pt x="323850" y="351663"/>
                  </a:lnTo>
                  <a:cubicBezTo>
                    <a:pt x="326898" y="351028"/>
                    <a:pt x="329946" y="350139"/>
                    <a:pt x="332740" y="348996"/>
                  </a:cubicBezTo>
                  <a:lnTo>
                    <a:pt x="334518" y="353441"/>
                  </a:lnTo>
                  <a:lnTo>
                    <a:pt x="332740" y="348996"/>
                  </a:lnTo>
                  <a:cubicBezTo>
                    <a:pt x="335661" y="347726"/>
                    <a:pt x="338328" y="346329"/>
                    <a:pt x="340995" y="344551"/>
                  </a:cubicBezTo>
                  <a:lnTo>
                    <a:pt x="343662" y="348488"/>
                  </a:lnTo>
                  <a:lnTo>
                    <a:pt x="340995" y="344551"/>
                  </a:lnTo>
                  <a:cubicBezTo>
                    <a:pt x="343535" y="342773"/>
                    <a:pt x="345948" y="340868"/>
                    <a:pt x="348234" y="338582"/>
                  </a:cubicBezTo>
                  <a:lnTo>
                    <a:pt x="348234" y="338582"/>
                  </a:lnTo>
                  <a:lnTo>
                    <a:pt x="348234" y="338582"/>
                  </a:lnTo>
                  <a:cubicBezTo>
                    <a:pt x="350393" y="336423"/>
                    <a:pt x="352425" y="334010"/>
                    <a:pt x="354203" y="331343"/>
                  </a:cubicBezTo>
                  <a:lnTo>
                    <a:pt x="358140" y="334010"/>
                  </a:lnTo>
                  <a:lnTo>
                    <a:pt x="354203" y="331343"/>
                  </a:lnTo>
                  <a:cubicBezTo>
                    <a:pt x="355981" y="328803"/>
                    <a:pt x="357378" y="326009"/>
                    <a:pt x="358648" y="323088"/>
                  </a:cubicBezTo>
                  <a:lnTo>
                    <a:pt x="358648" y="323088"/>
                  </a:lnTo>
                  <a:lnTo>
                    <a:pt x="358648" y="323088"/>
                  </a:lnTo>
                  <a:cubicBezTo>
                    <a:pt x="359791" y="320167"/>
                    <a:pt x="360807" y="317246"/>
                    <a:pt x="361315" y="314198"/>
                  </a:cubicBezTo>
                  <a:lnTo>
                    <a:pt x="361315" y="314198"/>
                  </a:lnTo>
                  <a:lnTo>
                    <a:pt x="361315" y="314198"/>
                  </a:lnTo>
                  <a:cubicBezTo>
                    <a:pt x="361950" y="311150"/>
                    <a:pt x="362204" y="308102"/>
                    <a:pt x="362204" y="304927"/>
                  </a:cubicBezTo>
                  <a:lnTo>
                    <a:pt x="362204" y="57023"/>
                  </a:lnTo>
                  <a:cubicBezTo>
                    <a:pt x="362204" y="53848"/>
                    <a:pt x="361950" y="50800"/>
                    <a:pt x="361315" y="47752"/>
                  </a:cubicBezTo>
                  <a:lnTo>
                    <a:pt x="366014" y="46863"/>
                  </a:lnTo>
                  <a:lnTo>
                    <a:pt x="361315" y="47752"/>
                  </a:lnTo>
                  <a:cubicBezTo>
                    <a:pt x="360680" y="44704"/>
                    <a:pt x="359791" y="41783"/>
                    <a:pt x="358648" y="38862"/>
                  </a:cubicBezTo>
                  <a:lnTo>
                    <a:pt x="358648" y="38862"/>
                  </a:lnTo>
                  <a:lnTo>
                    <a:pt x="358648" y="38862"/>
                  </a:lnTo>
                  <a:cubicBezTo>
                    <a:pt x="357505" y="35941"/>
                    <a:pt x="355981" y="33274"/>
                    <a:pt x="354203" y="30607"/>
                  </a:cubicBezTo>
                  <a:lnTo>
                    <a:pt x="358140" y="27940"/>
                  </a:lnTo>
                  <a:lnTo>
                    <a:pt x="354203" y="30607"/>
                  </a:lnTo>
                  <a:cubicBezTo>
                    <a:pt x="352425" y="28067"/>
                    <a:pt x="350520" y="25654"/>
                    <a:pt x="348234" y="23368"/>
                  </a:cubicBezTo>
                  <a:lnTo>
                    <a:pt x="348234" y="23368"/>
                  </a:lnTo>
                  <a:lnTo>
                    <a:pt x="348234" y="23368"/>
                  </a:lnTo>
                  <a:cubicBezTo>
                    <a:pt x="346075" y="21209"/>
                    <a:pt x="343662" y="19177"/>
                    <a:pt x="340995" y="17399"/>
                  </a:cubicBezTo>
                  <a:lnTo>
                    <a:pt x="340995" y="17399"/>
                  </a:lnTo>
                  <a:lnTo>
                    <a:pt x="340995" y="17399"/>
                  </a:lnTo>
                  <a:cubicBezTo>
                    <a:pt x="338455" y="15621"/>
                    <a:pt x="335661" y="14224"/>
                    <a:pt x="332740" y="12954"/>
                  </a:cubicBezTo>
                  <a:lnTo>
                    <a:pt x="332740" y="12954"/>
                  </a:lnTo>
                  <a:lnTo>
                    <a:pt x="332740" y="12954"/>
                  </a:lnTo>
                  <a:cubicBezTo>
                    <a:pt x="329819" y="11811"/>
                    <a:pt x="326898" y="10922"/>
                    <a:pt x="323850" y="10287"/>
                  </a:cubicBezTo>
                  <a:lnTo>
                    <a:pt x="323850" y="10287"/>
                  </a:lnTo>
                  <a:lnTo>
                    <a:pt x="323850" y="10287"/>
                  </a:lnTo>
                  <a:cubicBezTo>
                    <a:pt x="320802" y="9652"/>
                    <a:pt x="317754" y="9398"/>
                    <a:pt x="314579" y="9398"/>
                  </a:cubicBezTo>
                  <a:lnTo>
                    <a:pt x="57150" y="9398"/>
                  </a:lnTo>
                  <a:cubicBezTo>
                    <a:pt x="53975" y="9398"/>
                    <a:pt x="50927" y="9652"/>
                    <a:pt x="47879" y="10287"/>
                  </a:cubicBezTo>
                  <a:lnTo>
                    <a:pt x="47879" y="10287"/>
                  </a:lnTo>
                  <a:lnTo>
                    <a:pt x="47879" y="10287"/>
                  </a:lnTo>
                  <a:cubicBezTo>
                    <a:pt x="44831" y="10922"/>
                    <a:pt x="41783" y="11811"/>
                    <a:pt x="38989" y="12954"/>
                  </a:cubicBezTo>
                  <a:lnTo>
                    <a:pt x="38989" y="12954"/>
                  </a:lnTo>
                  <a:lnTo>
                    <a:pt x="38989" y="12954"/>
                  </a:lnTo>
                  <a:cubicBezTo>
                    <a:pt x="36068" y="14097"/>
                    <a:pt x="33401" y="15621"/>
                    <a:pt x="30734" y="17399"/>
                  </a:cubicBezTo>
                  <a:lnTo>
                    <a:pt x="28067" y="13462"/>
                  </a:lnTo>
                  <a:lnTo>
                    <a:pt x="30734" y="17399"/>
                  </a:lnTo>
                  <a:cubicBezTo>
                    <a:pt x="28194" y="19177"/>
                    <a:pt x="25781" y="21082"/>
                    <a:pt x="23495" y="23368"/>
                  </a:cubicBezTo>
                  <a:lnTo>
                    <a:pt x="23495" y="23368"/>
                  </a:lnTo>
                  <a:lnTo>
                    <a:pt x="23495" y="23368"/>
                  </a:lnTo>
                  <a:cubicBezTo>
                    <a:pt x="21336" y="25527"/>
                    <a:pt x="19304" y="27940"/>
                    <a:pt x="17526" y="30607"/>
                  </a:cubicBezTo>
                  <a:lnTo>
                    <a:pt x="13589" y="27940"/>
                  </a:lnTo>
                  <a:lnTo>
                    <a:pt x="17526" y="30607"/>
                  </a:lnTo>
                  <a:cubicBezTo>
                    <a:pt x="15748" y="33147"/>
                    <a:pt x="14351" y="35941"/>
                    <a:pt x="13081" y="38862"/>
                  </a:cubicBezTo>
                  <a:lnTo>
                    <a:pt x="13081" y="38862"/>
                  </a:lnTo>
                  <a:lnTo>
                    <a:pt x="13081" y="38862"/>
                  </a:lnTo>
                  <a:cubicBezTo>
                    <a:pt x="11938" y="41783"/>
                    <a:pt x="11049" y="44704"/>
                    <a:pt x="10414" y="47752"/>
                  </a:cubicBezTo>
                  <a:lnTo>
                    <a:pt x="5715" y="46863"/>
                  </a:lnTo>
                  <a:lnTo>
                    <a:pt x="10414" y="47752"/>
                  </a:lnTo>
                  <a:cubicBezTo>
                    <a:pt x="9779" y="50800"/>
                    <a:pt x="9525" y="53848"/>
                    <a:pt x="9525" y="57023"/>
                  </a:cubicBezTo>
                  <a:lnTo>
                    <a:pt x="9525" y="304927"/>
                  </a:lnTo>
                  <a:close/>
                </a:path>
              </a:pathLst>
            </a:custGeom>
            <a:solidFill>
              <a:srgbClr val="8D2424"/>
            </a:solidFill>
          </p:spPr>
        </p:sp>
        <p:sp>
          <p:nvSpPr>
            <p:cNvPr name="Freeform 14" id="14"/>
            <p:cNvSpPr/>
            <p:nvPr/>
          </p:nvSpPr>
          <p:spPr>
            <a:xfrm flipH="false" flipV="false" rot="0">
              <a:off x="415925" y="3168650"/>
              <a:ext cx="571500" cy="19050"/>
            </a:xfrm>
            <a:custGeom>
              <a:avLst/>
              <a:gdLst/>
              <a:ahLst/>
              <a:cxnLst/>
              <a:rect r="r" b="b" t="t" l="l"/>
              <a:pathLst>
                <a:path h="19050" w="571500">
                  <a:moveTo>
                    <a:pt x="0" y="9525"/>
                  </a:moveTo>
                  <a:cubicBezTo>
                    <a:pt x="0" y="6858"/>
                    <a:pt x="889" y="4699"/>
                    <a:pt x="2794" y="2794"/>
                  </a:cubicBezTo>
                  <a:cubicBezTo>
                    <a:pt x="4699" y="889"/>
                    <a:pt x="6858" y="0"/>
                    <a:pt x="9525" y="0"/>
                  </a:cubicBezTo>
                  <a:lnTo>
                    <a:pt x="561975" y="0"/>
                  </a:lnTo>
                  <a:cubicBezTo>
                    <a:pt x="564642" y="0"/>
                    <a:pt x="566801" y="889"/>
                    <a:pt x="568706" y="2794"/>
                  </a:cubicBezTo>
                  <a:cubicBezTo>
                    <a:pt x="570611" y="4699"/>
                    <a:pt x="571500" y="6858"/>
                    <a:pt x="571500" y="9525"/>
                  </a:cubicBezTo>
                  <a:cubicBezTo>
                    <a:pt x="571500" y="12192"/>
                    <a:pt x="570611" y="14351"/>
                    <a:pt x="568706" y="16256"/>
                  </a:cubicBezTo>
                  <a:cubicBezTo>
                    <a:pt x="566801" y="18161"/>
                    <a:pt x="564642" y="19050"/>
                    <a:pt x="561975" y="19050"/>
                  </a:cubicBezTo>
                  <a:lnTo>
                    <a:pt x="9525" y="19050"/>
                  </a:lnTo>
                  <a:cubicBezTo>
                    <a:pt x="6858" y="19050"/>
                    <a:pt x="4699" y="18161"/>
                    <a:pt x="2794" y="16256"/>
                  </a:cubicBezTo>
                  <a:cubicBezTo>
                    <a:pt x="889" y="14351"/>
                    <a:pt x="0" y="12192"/>
                    <a:pt x="0" y="9525"/>
                  </a:cubicBezTo>
                </a:path>
              </a:pathLst>
            </a:custGeom>
            <a:solidFill>
              <a:srgbClr val="8D2424"/>
            </a:solidFill>
          </p:spPr>
        </p:sp>
        <p:sp>
          <p:nvSpPr>
            <p:cNvPr name="Freeform 15" id="15"/>
            <p:cNvSpPr/>
            <p:nvPr/>
          </p:nvSpPr>
          <p:spPr>
            <a:xfrm flipH="false" flipV="false" rot="0">
              <a:off x="68326" y="3002153"/>
              <a:ext cx="361696" cy="352044"/>
            </a:xfrm>
            <a:custGeom>
              <a:avLst/>
              <a:gdLst/>
              <a:ahLst/>
              <a:cxnLst/>
              <a:rect r="r" b="b" t="t" l="l"/>
              <a:pathLst>
                <a:path h="352044" w="361696">
                  <a:moveTo>
                    <a:pt x="0" y="299974"/>
                  </a:moveTo>
                  <a:lnTo>
                    <a:pt x="0" y="52070"/>
                  </a:lnTo>
                  <a:cubicBezTo>
                    <a:pt x="0" y="48641"/>
                    <a:pt x="381" y="45212"/>
                    <a:pt x="1016" y="41910"/>
                  </a:cubicBezTo>
                  <a:cubicBezTo>
                    <a:pt x="1651" y="38608"/>
                    <a:pt x="2667" y="35306"/>
                    <a:pt x="3937" y="32131"/>
                  </a:cubicBezTo>
                  <a:cubicBezTo>
                    <a:pt x="5207" y="28956"/>
                    <a:pt x="6858" y="25908"/>
                    <a:pt x="8763" y="23114"/>
                  </a:cubicBezTo>
                  <a:cubicBezTo>
                    <a:pt x="10668" y="20320"/>
                    <a:pt x="12827" y="17653"/>
                    <a:pt x="15240" y="15240"/>
                  </a:cubicBezTo>
                  <a:cubicBezTo>
                    <a:pt x="17653" y="12827"/>
                    <a:pt x="20320" y="10668"/>
                    <a:pt x="23114" y="8763"/>
                  </a:cubicBezTo>
                  <a:cubicBezTo>
                    <a:pt x="25908" y="6858"/>
                    <a:pt x="28956" y="5207"/>
                    <a:pt x="32131" y="3937"/>
                  </a:cubicBezTo>
                  <a:cubicBezTo>
                    <a:pt x="35306" y="2667"/>
                    <a:pt x="38608" y="1651"/>
                    <a:pt x="41910" y="1016"/>
                  </a:cubicBezTo>
                  <a:cubicBezTo>
                    <a:pt x="45212" y="381"/>
                    <a:pt x="48641" y="0"/>
                    <a:pt x="52070" y="0"/>
                  </a:cubicBezTo>
                  <a:lnTo>
                    <a:pt x="309626" y="0"/>
                  </a:lnTo>
                  <a:cubicBezTo>
                    <a:pt x="313055" y="0"/>
                    <a:pt x="316484" y="381"/>
                    <a:pt x="319786" y="1016"/>
                  </a:cubicBezTo>
                  <a:cubicBezTo>
                    <a:pt x="323088" y="1651"/>
                    <a:pt x="326390" y="2667"/>
                    <a:pt x="329565" y="3937"/>
                  </a:cubicBezTo>
                  <a:cubicBezTo>
                    <a:pt x="332740" y="5207"/>
                    <a:pt x="335788" y="6858"/>
                    <a:pt x="338582" y="8763"/>
                  </a:cubicBezTo>
                  <a:cubicBezTo>
                    <a:pt x="341376" y="10668"/>
                    <a:pt x="344043" y="12827"/>
                    <a:pt x="346456" y="15240"/>
                  </a:cubicBezTo>
                  <a:cubicBezTo>
                    <a:pt x="348869" y="17653"/>
                    <a:pt x="351028" y="20320"/>
                    <a:pt x="352933" y="23114"/>
                  </a:cubicBezTo>
                  <a:cubicBezTo>
                    <a:pt x="354838" y="25908"/>
                    <a:pt x="356489" y="28956"/>
                    <a:pt x="357759" y="32131"/>
                  </a:cubicBezTo>
                  <a:cubicBezTo>
                    <a:pt x="359029" y="35306"/>
                    <a:pt x="360045" y="38608"/>
                    <a:pt x="360680" y="41910"/>
                  </a:cubicBezTo>
                  <a:cubicBezTo>
                    <a:pt x="361315" y="45212"/>
                    <a:pt x="361696" y="48641"/>
                    <a:pt x="361696" y="52070"/>
                  </a:cubicBezTo>
                  <a:lnTo>
                    <a:pt x="361696" y="299974"/>
                  </a:lnTo>
                  <a:cubicBezTo>
                    <a:pt x="361696" y="303403"/>
                    <a:pt x="361315" y="306832"/>
                    <a:pt x="360680" y="310134"/>
                  </a:cubicBezTo>
                  <a:cubicBezTo>
                    <a:pt x="360045" y="313436"/>
                    <a:pt x="359029" y="316738"/>
                    <a:pt x="357759" y="319913"/>
                  </a:cubicBezTo>
                  <a:cubicBezTo>
                    <a:pt x="356489" y="323088"/>
                    <a:pt x="354838" y="326136"/>
                    <a:pt x="352933" y="328930"/>
                  </a:cubicBezTo>
                  <a:cubicBezTo>
                    <a:pt x="351028" y="331724"/>
                    <a:pt x="348869" y="334391"/>
                    <a:pt x="346456" y="336804"/>
                  </a:cubicBezTo>
                  <a:cubicBezTo>
                    <a:pt x="344043" y="339217"/>
                    <a:pt x="341376" y="341375"/>
                    <a:pt x="338582" y="343281"/>
                  </a:cubicBezTo>
                  <a:cubicBezTo>
                    <a:pt x="335788" y="345186"/>
                    <a:pt x="332740" y="346837"/>
                    <a:pt x="329565" y="348107"/>
                  </a:cubicBezTo>
                  <a:cubicBezTo>
                    <a:pt x="326390" y="349377"/>
                    <a:pt x="323088" y="350393"/>
                    <a:pt x="319786" y="351028"/>
                  </a:cubicBezTo>
                  <a:cubicBezTo>
                    <a:pt x="316484" y="351663"/>
                    <a:pt x="313055" y="352044"/>
                    <a:pt x="309626" y="352044"/>
                  </a:cubicBezTo>
                  <a:lnTo>
                    <a:pt x="52197" y="352044"/>
                  </a:lnTo>
                  <a:cubicBezTo>
                    <a:pt x="48768" y="352044"/>
                    <a:pt x="45339" y="351663"/>
                    <a:pt x="42037" y="351028"/>
                  </a:cubicBezTo>
                  <a:cubicBezTo>
                    <a:pt x="38735" y="350393"/>
                    <a:pt x="35433" y="349377"/>
                    <a:pt x="32258" y="348107"/>
                  </a:cubicBezTo>
                  <a:cubicBezTo>
                    <a:pt x="29083" y="346837"/>
                    <a:pt x="26035" y="345186"/>
                    <a:pt x="23241" y="343281"/>
                  </a:cubicBezTo>
                  <a:cubicBezTo>
                    <a:pt x="20447" y="341376"/>
                    <a:pt x="17780" y="339217"/>
                    <a:pt x="15367" y="336804"/>
                  </a:cubicBezTo>
                  <a:cubicBezTo>
                    <a:pt x="12954" y="334391"/>
                    <a:pt x="10795" y="331724"/>
                    <a:pt x="8890" y="328930"/>
                  </a:cubicBezTo>
                  <a:cubicBezTo>
                    <a:pt x="6985" y="326136"/>
                    <a:pt x="5334" y="323088"/>
                    <a:pt x="4064" y="319913"/>
                  </a:cubicBezTo>
                  <a:cubicBezTo>
                    <a:pt x="2794" y="316738"/>
                    <a:pt x="1778" y="313436"/>
                    <a:pt x="1143" y="310134"/>
                  </a:cubicBezTo>
                  <a:cubicBezTo>
                    <a:pt x="508" y="306832"/>
                    <a:pt x="127" y="303403"/>
                    <a:pt x="127" y="299974"/>
                  </a:cubicBezTo>
                </a:path>
              </a:pathLst>
            </a:custGeom>
            <a:solidFill>
              <a:srgbClr val="740B0B"/>
            </a:solidFill>
          </p:spPr>
        </p:sp>
        <p:sp>
          <p:nvSpPr>
            <p:cNvPr name="Freeform 16" id="16"/>
            <p:cNvSpPr/>
            <p:nvPr/>
          </p:nvSpPr>
          <p:spPr>
            <a:xfrm flipH="false" flipV="false" rot="0">
              <a:off x="63373" y="2997200"/>
              <a:ext cx="371729" cy="361950"/>
            </a:xfrm>
            <a:custGeom>
              <a:avLst/>
              <a:gdLst/>
              <a:ahLst/>
              <a:cxnLst/>
              <a:rect r="r" b="b" t="t" l="l"/>
              <a:pathLst>
                <a:path h="361950" w="371729">
                  <a:moveTo>
                    <a:pt x="127" y="304927"/>
                  </a:moveTo>
                  <a:lnTo>
                    <a:pt x="127" y="57023"/>
                  </a:lnTo>
                  <a:lnTo>
                    <a:pt x="4953" y="57023"/>
                  </a:lnTo>
                  <a:lnTo>
                    <a:pt x="127" y="57023"/>
                  </a:lnTo>
                  <a:cubicBezTo>
                    <a:pt x="127" y="53213"/>
                    <a:pt x="508" y="49530"/>
                    <a:pt x="1270" y="45847"/>
                  </a:cubicBezTo>
                  <a:lnTo>
                    <a:pt x="1270" y="45847"/>
                  </a:lnTo>
                  <a:lnTo>
                    <a:pt x="1270" y="45847"/>
                  </a:lnTo>
                  <a:cubicBezTo>
                    <a:pt x="2032" y="42164"/>
                    <a:pt x="3048" y="38608"/>
                    <a:pt x="4572" y="35179"/>
                  </a:cubicBezTo>
                  <a:lnTo>
                    <a:pt x="9017" y="36957"/>
                  </a:lnTo>
                  <a:lnTo>
                    <a:pt x="4572" y="35179"/>
                  </a:lnTo>
                  <a:cubicBezTo>
                    <a:pt x="5969" y="31750"/>
                    <a:pt x="7747" y="28448"/>
                    <a:pt x="9779" y="25273"/>
                  </a:cubicBezTo>
                  <a:lnTo>
                    <a:pt x="9779" y="25273"/>
                  </a:lnTo>
                  <a:lnTo>
                    <a:pt x="9779" y="25273"/>
                  </a:lnTo>
                  <a:cubicBezTo>
                    <a:pt x="11811" y="22225"/>
                    <a:pt x="14224" y="19304"/>
                    <a:pt x="16891" y="16637"/>
                  </a:cubicBezTo>
                  <a:lnTo>
                    <a:pt x="20320" y="20066"/>
                  </a:lnTo>
                  <a:lnTo>
                    <a:pt x="16891" y="16764"/>
                  </a:lnTo>
                  <a:cubicBezTo>
                    <a:pt x="19558" y="14097"/>
                    <a:pt x="22352" y="11684"/>
                    <a:pt x="25527" y="9652"/>
                  </a:cubicBezTo>
                  <a:lnTo>
                    <a:pt x="25527" y="9652"/>
                  </a:lnTo>
                  <a:lnTo>
                    <a:pt x="25527" y="9652"/>
                  </a:lnTo>
                  <a:cubicBezTo>
                    <a:pt x="28575" y="7620"/>
                    <a:pt x="31877" y="5842"/>
                    <a:pt x="35433" y="4445"/>
                  </a:cubicBezTo>
                  <a:lnTo>
                    <a:pt x="37211" y="8890"/>
                  </a:lnTo>
                  <a:lnTo>
                    <a:pt x="35433" y="4445"/>
                  </a:lnTo>
                  <a:cubicBezTo>
                    <a:pt x="38862" y="3048"/>
                    <a:pt x="42418" y="1905"/>
                    <a:pt x="46101" y="1143"/>
                  </a:cubicBezTo>
                  <a:lnTo>
                    <a:pt x="46990" y="5842"/>
                  </a:lnTo>
                  <a:lnTo>
                    <a:pt x="46101" y="1143"/>
                  </a:lnTo>
                  <a:cubicBezTo>
                    <a:pt x="49784" y="381"/>
                    <a:pt x="53467" y="0"/>
                    <a:pt x="57277" y="0"/>
                  </a:cubicBezTo>
                  <a:lnTo>
                    <a:pt x="57277" y="4826"/>
                  </a:lnTo>
                  <a:lnTo>
                    <a:pt x="57277" y="0"/>
                  </a:lnTo>
                  <a:lnTo>
                    <a:pt x="314579" y="0"/>
                  </a:lnTo>
                  <a:lnTo>
                    <a:pt x="314579" y="4826"/>
                  </a:lnTo>
                  <a:lnTo>
                    <a:pt x="314579" y="0"/>
                  </a:lnTo>
                  <a:cubicBezTo>
                    <a:pt x="318262" y="0"/>
                    <a:pt x="322072" y="381"/>
                    <a:pt x="325755" y="1143"/>
                  </a:cubicBezTo>
                  <a:lnTo>
                    <a:pt x="324866" y="5842"/>
                  </a:lnTo>
                  <a:lnTo>
                    <a:pt x="325755" y="1143"/>
                  </a:lnTo>
                  <a:cubicBezTo>
                    <a:pt x="329438" y="1905"/>
                    <a:pt x="332994" y="2921"/>
                    <a:pt x="336423" y="4445"/>
                  </a:cubicBezTo>
                  <a:lnTo>
                    <a:pt x="336423" y="4445"/>
                  </a:lnTo>
                  <a:lnTo>
                    <a:pt x="336423" y="4445"/>
                  </a:lnTo>
                  <a:cubicBezTo>
                    <a:pt x="339852" y="5842"/>
                    <a:pt x="343154" y="7620"/>
                    <a:pt x="346329" y="9652"/>
                  </a:cubicBezTo>
                  <a:lnTo>
                    <a:pt x="343662" y="13589"/>
                  </a:lnTo>
                  <a:lnTo>
                    <a:pt x="346329" y="9652"/>
                  </a:lnTo>
                  <a:cubicBezTo>
                    <a:pt x="349504" y="11684"/>
                    <a:pt x="352298" y="14097"/>
                    <a:pt x="354965" y="16764"/>
                  </a:cubicBezTo>
                  <a:lnTo>
                    <a:pt x="351536" y="20066"/>
                  </a:lnTo>
                  <a:lnTo>
                    <a:pt x="354965" y="16637"/>
                  </a:lnTo>
                  <a:cubicBezTo>
                    <a:pt x="357632" y="19304"/>
                    <a:pt x="359918" y="22225"/>
                    <a:pt x="362077" y="25273"/>
                  </a:cubicBezTo>
                  <a:lnTo>
                    <a:pt x="362077" y="25273"/>
                  </a:lnTo>
                  <a:lnTo>
                    <a:pt x="362077" y="25273"/>
                  </a:lnTo>
                  <a:cubicBezTo>
                    <a:pt x="364109" y="28448"/>
                    <a:pt x="365887" y="31623"/>
                    <a:pt x="367284" y="35179"/>
                  </a:cubicBezTo>
                  <a:lnTo>
                    <a:pt x="362839" y="36957"/>
                  </a:lnTo>
                  <a:lnTo>
                    <a:pt x="367284" y="35179"/>
                  </a:lnTo>
                  <a:cubicBezTo>
                    <a:pt x="368681" y="38608"/>
                    <a:pt x="369824" y="42164"/>
                    <a:pt x="370586" y="45847"/>
                  </a:cubicBezTo>
                  <a:lnTo>
                    <a:pt x="365887" y="46736"/>
                  </a:lnTo>
                  <a:lnTo>
                    <a:pt x="370586" y="45847"/>
                  </a:lnTo>
                  <a:cubicBezTo>
                    <a:pt x="371348" y="49530"/>
                    <a:pt x="371729" y="53213"/>
                    <a:pt x="371729" y="57023"/>
                  </a:cubicBezTo>
                  <a:lnTo>
                    <a:pt x="366903" y="57023"/>
                  </a:lnTo>
                  <a:lnTo>
                    <a:pt x="371729" y="57023"/>
                  </a:lnTo>
                  <a:lnTo>
                    <a:pt x="371729" y="304927"/>
                  </a:lnTo>
                  <a:lnTo>
                    <a:pt x="366903" y="304927"/>
                  </a:lnTo>
                  <a:lnTo>
                    <a:pt x="371729" y="304927"/>
                  </a:lnTo>
                  <a:cubicBezTo>
                    <a:pt x="371729" y="308610"/>
                    <a:pt x="371348" y="312420"/>
                    <a:pt x="370586" y="316103"/>
                  </a:cubicBezTo>
                  <a:lnTo>
                    <a:pt x="370586" y="316103"/>
                  </a:lnTo>
                  <a:lnTo>
                    <a:pt x="370586" y="316103"/>
                  </a:lnTo>
                  <a:cubicBezTo>
                    <a:pt x="369824" y="319786"/>
                    <a:pt x="368808" y="323342"/>
                    <a:pt x="367284" y="326771"/>
                  </a:cubicBezTo>
                  <a:lnTo>
                    <a:pt x="362839" y="324993"/>
                  </a:lnTo>
                  <a:lnTo>
                    <a:pt x="367284" y="326771"/>
                  </a:lnTo>
                  <a:cubicBezTo>
                    <a:pt x="365887" y="330200"/>
                    <a:pt x="364109" y="333502"/>
                    <a:pt x="362077" y="336677"/>
                  </a:cubicBezTo>
                  <a:lnTo>
                    <a:pt x="362077" y="336677"/>
                  </a:lnTo>
                  <a:lnTo>
                    <a:pt x="362077" y="336677"/>
                  </a:lnTo>
                  <a:cubicBezTo>
                    <a:pt x="360045" y="339725"/>
                    <a:pt x="357632" y="342646"/>
                    <a:pt x="354965" y="345313"/>
                  </a:cubicBezTo>
                  <a:lnTo>
                    <a:pt x="351536" y="341884"/>
                  </a:lnTo>
                  <a:lnTo>
                    <a:pt x="354965" y="345186"/>
                  </a:lnTo>
                  <a:cubicBezTo>
                    <a:pt x="352298" y="347853"/>
                    <a:pt x="349377" y="350139"/>
                    <a:pt x="346329" y="352298"/>
                  </a:cubicBezTo>
                  <a:lnTo>
                    <a:pt x="343662" y="348361"/>
                  </a:lnTo>
                  <a:lnTo>
                    <a:pt x="346329" y="352298"/>
                  </a:lnTo>
                  <a:cubicBezTo>
                    <a:pt x="343154" y="354330"/>
                    <a:pt x="339979" y="356108"/>
                    <a:pt x="336423" y="357505"/>
                  </a:cubicBezTo>
                  <a:lnTo>
                    <a:pt x="336423" y="357505"/>
                  </a:lnTo>
                  <a:lnTo>
                    <a:pt x="336423" y="357505"/>
                  </a:lnTo>
                  <a:cubicBezTo>
                    <a:pt x="332994" y="358902"/>
                    <a:pt x="329438" y="360045"/>
                    <a:pt x="325755" y="360807"/>
                  </a:cubicBezTo>
                  <a:lnTo>
                    <a:pt x="325755" y="360807"/>
                  </a:lnTo>
                  <a:lnTo>
                    <a:pt x="325755" y="360807"/>
                  </a:lnTo>
                  <a:cubicBezTo>
                    <a:pt x="322072" y="361569"/>
                    <a:pt x="318389" y="361950"/>
                    <a:pt x="314579" y="361950"/>
                  </a:cubicBezTo>
                  <a:lnTo>
                    <a:pt x="314579" y="357124"/>
                  </a:lnTo>
                  <a:lnTo>
                    <a:pt x="314579" y="361950"/>
                  </a:lnTo>
                  <a:lnTo>
                    <a:pt x="57150" y="361950"/>
                  </a:lnTo>
                  <a:lnTo>
                    <a:pt x="57150" y="357124"/>
                  </a:lnTo>
                  <a:lnTo>
                    <a:pt x="57150" y="361950"/>
                  </a:lnTo>
                  <a:cubicBezTo>
                    <a:pt x="53467" y="361950"/>
                    <a:pt x="49657" y="361569"/>
                    <a:pt x="45974" y="360807"/>
                  </a:cubicBezTo>
                  <a:lnTo>
                    <a:pt x="45974" y="360807"/>
                  </a:lnTo>
                  <a:lnTo>
                    <a:pt x="45974" y="360807"/>
                  </a:lnTo>
                  <a:cubicBezTo>
                    <a:pt x="42291" y="360045"/>
                    <a:pt x="38735" y="359029"/>
                    <a:pt x="35306" y="357505"/>
                  </a:cubicBezTo>
                  <a:lnTo>
                    <a:pt x="35306" y="357505"/>
                  </a:lnTo>
                  <a:lnTo>
                    <a:pt x="35306" y="357505"/>
                  </a:lnTo>
                  <a:cubicBezTo>
                    <a:pt x="31877" y="356108"/>
                    <a:pt x="28575" y="354330"/>
                    <a:pt x="25400" y="352298"/>
                  </a:cubicBezTo>
                  <a:lnTo>
                    <a:pt x="25400" y="352298"/>
                  </a:lnTo>
                  <a:lnTo>
                    <a:pt x="25400" y="352298"/>
                  </a:lnTo>
                  <a:cubicBezTo>
                    <a:pt x="22225" y="350266"/>
                    <a:pt x="19431" y="347853"/>
                    <a:pt x="16764" y="345186"/>
                  </a:cubicBezTo>
                  <a:lnTo>
                    <a:pt x="20193" y="341884"/>
                  </a:lnTo>
                  <a:lnTo>
                    <a:pt x="16764" y="345313"/>
                  </a:lnTo>
                  <a:cubicBezTo>
                    <a:pt x="14097" y="342646"/>
                    <a:pt x="11811" y="339725"/>
                    <a:pt x="9652" y="336677"/>
                  </a:cubicBezTo>
                  <a:lnTo>
                    <a:pt x="9652" y="336677"/>
                  </a:lnTo>
                  <a:lnTo>
                    <a:pt x="9652" y="336677"/>
                  </a:lnTo>
                  <a:cubicBezTo>
                    <a:pt x="7620" y="333629"/>
                    <a:pt x="5842" y="330327"/>
                    <a:pt x="4445" y="326771"/>
                  </a:cubicBezTo>
                  <a:lnTo>
                    <a:pt x="4445" y="326771"/>
                  </a:lnTo>
                  <a:lnTo>
                    <a:pt x="4445" y="326771"/>
                  </a:lnTo>
                  <a:cubicBezTo>
                    <a:pt x="3048" y="323342"/>
                    <a:pt x="1905" y="319786"/>
                    <a:pt x="1143" y="316103"/>
                  </a:cubicBezTo>
                  <a:lnTo>
                    <a:pt x="1143" y="316103"/>
                  </a:lnTo>
                  <a:lnTo>
                    <a:pt x="1143" y="316103"/>
                  </a:lnTo>
                  <a:cubicBezTo>
                    <a:pt x="381" y="312420"/>
                    <a:pt x="0" y="308737"/>
                    <a:pt x="0" y="304927"/>
                  </a:cubicBezTo>
                  <a:lnTo>
                    <a:pt x="4826" y="304927"/>
                  </a:lnTo>
                  <a:lnTo>
                    <a:pt x="127" y="304927"/>
                  </a:lnTo>
                  <a:moveTo>
                    <a:pt x="9652" y="304927"/>
                  </a:moveTo>
                  <a:cubicBezTo>
                    <a:pt x="9652" y="308102"/>
                    <a:pt x="9906" y="311150"/>
                    <a:pt x="10541" y="314198"/>
                  </a:cubicBezTo>
                  <a:lnTo>
                    <a:pt x="5842" y="315087"/>
                  </a:lnTo>
                  <a:lnTo>
                    <a:pt x="10541" y="314198"/>
                  </a:lnTo>
                  <a:cubicBezTo>
                    <a:pt x="11176" y="317246"/>
                    <a:pt x="12065" y="320167"/>
                    <a:pt x="13208" y="323088"/>
                  </a:cubicBezTo>
                  <a:lnTo>
                    <a:pt x="8763" y="324866"/>
                  </a:lnTo>
                  <a:lnTo>
                    <a:pt x="13208" y="323088"/>
                  </a:lnTo>
                  <a:cubicBezTo>
                    <a:pt x="14351" y="326009"/>
                    <a:pt x="15875" y="328676"/>
                    <a:pt x="17653" y="331343"/>
                  </a:cubicBezTo>
                  <a:lnTo>
                    <a:pt x="13716" y="334010"/>
                  </a:lnTo>
                  <a:lnTo>
                    <a:pt x="17653" y="331343"/>
                  </a:lnTo>
                  <a:cubicBezTo>
                    <a:pt x="19431" y="333883"/>
                    <a:pt x="21336" y="336296"/>
                    <a:pt x="23622" y="338582"/>
                  </a:cubicBezTo>
                  <a:lnTo>
                    <a:pt x="23622" y="338582"/>
                  </a:lnTo>
                  <a:lnTo>
                    <a:pt x="23622" y="338582"/>
                  </a:lnTo>
                  <a:cubicBezTo>
                    <a:pt x="25781" y="340741"/>
                    <a:pt x="28194" y="342773"/>
                    <a:pt x="30861" y="344424"/>
                  </a:cubicBezTo>
                  <a:lnTo>
                    <a:pt x="28194" y="348361"/>
                  </a:lnTo>
                  <a:lnTo>
                    <a:pt x="30861" y="344424"/>
                  </a:lnTo>
                  <a:cubicBezTo>
                    <a:pt x="33401" y="346202"/>
                    <a:pt x="36195" y="347599"/>
                    <a:pt x="39116" y="348869"/>
                  </a:cubicBezTo>
                  <a:lnTo>
                    <a:pt x="37338" y="353314"/>
                  </a:lnTo>
                  <a:lnTo>
                    <a:pt x="39116" y="348869"/>
                  </a:lnTo>
                  <a:cubicBezTo>
                    <a:pt x="42037" y="350012"/>
                    <a:pt x="44958" y="350901"/>
                    <a:pt x="48006" y="351536"/>
                  </a:cubicBezTo>
                  <a:lnTo>
                    <a:pt x="47117" y="356235"/>
                  </a:lnTo>
                  <a:lnTo>
                    <a:pt x="48006" y="351536"/>
                  </a:lnTo>
                  <a:cubicBezTo>
                    <a:pt x="51054" y="352171"/>
                    <a:pt x="54102" y="352425"/>
                    <a:pt x="57277" y="352425"/>
                  </a:cubicBezTo>
                  <a:lnTo>
                    <a:pt x="314579" y="352425"/>
                  </a:lnTo>
                  <a:cubicBezTo>
                    <a:pt x="317754" y="352425"/>
                    <a:pt x="320802" y="352171"/>
                    <a:pt x="323850" y="351536"/>
                  </a:cubicBezTo>
                  <a:lnTo>
                    <a:pt x="324739" y="356235"/>
                  </a:lnTo>
                  <a:lnTo>
                    <a:pt x="323850" y="351536"/>
                  </a:lnTo>
                  <a:cubicBezTo>
                    <a:pt x="326898" y="350901"/>
                    <a:pt x="329819" y="350012"/>
                    <a:pt x="332740" y="348869"/>
                  </a:cubicBezTo>
                  <a:lnTo>
                    <a:pt x="334518" y="353314"/>
                  </a:lnTo>
                  <a:lnTo>
                    <a:pt x="332740" y="348869"/>
                  </a:lnTo>
                  <a:cubicBezTo>
                    <a:pt x="335661" y="347726"/>
                    <a:pt x="338328" y="346202"/>
                    <a:pt x="340995" y="344424"/>
                  </a:cubicBezTo>
                  <a:cubicBezTo>
                    <a:pt x="343662" y="342646"/>
                    <a:pt x="345948" y="340741"/>
                    <a:pt x="348234" y="338582"/>
                  </a:cubicBezTo>
                  <a:lnTo>
                    <a:pt x="348234" y="338582"/>
                  </a:lnTo>
                  <a:lnTo>
                    <a:pt x="348234" y="338582"/>
                  </a:lnTo>
                  <a:cubicBezTo>
                    <a:pt x="350393" y="336423"/>
                    <a:pt x="352425" y="334010"/>
                    <a:pt x="354203" y="331343"/>
                  </a:cubicBezTo>
                  <a:lnTo>
                    <a:pt x="358140" y="334010"/>
                  </a:lnTo>
                  <a:lnTo>
                    <a:pt x="354203" y="331343"/>
                  </a:lnTo>
                  <a:cubicBezTo>
                    <a:pt x="355981" y="328803"/>
                    <a:pt x="357378" y="326009"/>
                    <a:pt x="358648" y="323088"/>
                  </a:cubicBezTo>
                  <a:lnTo>
                    <a:pt x="358648" y="323088"/>
                  </a:lnTo>
                  <a:lnTo>
                    <a:pt x="358648" y="323088"/>
                  </a:lnTo>
                  <a:cubicBezTo>
                    <a:pt x="359791" y="320167"/>
                    <a:pt x="360807" y="317246"/>
                    <a:pt x="361315" y="314198"/>
                  </a:cubicBezTo>
                  <a:lnTo>
                    <a:pt x="366014" y="315087"/>
                  </a:lnTo>
                  <a:lnTo>
                    <a:pt x="361315" y="314198"/>
                  </a:lnTo>
                  <a:cubicBezTo>
                    <a:pt x="361950" y="311150"/>
                    <a:pt x="362204" y="308102"/>
                    <a:pt x="362204" y="304927"/>
                  </a:cubicBezTo>
                  <a:lnTo>
                    <a:pt x="362204" y="57023"/>
                  </a:lnTo>
                  <a:cubicBezTo>
                    <a:pt x="362204" y="53848"/>
                    <a:pt x="361950" y="50800"/>
                    <a:pt x="361315" y="47752"/>
                  </a:cubicBezTo>
                  <a:cubicBezTo>
                    <a:pt x="360680" y="44704"/>
                    <a:pt x="359791" y="41783"/>
                    <a:pt x="358648" y="38862"/>
                  </a:cubicBezTo>
                  <a:lnTo>
                    <a:pt x="358648" y="38862"/>
                  </a:lnTo>
                  <a:lnTo>
                    <a:pt x="358648" y="38862"/>
                  </a:lnTo>
                  <a:cubicBezTo>
                    <a:pt x="357505" y="35941"/>
                    <a:pt x="355981" y="33274"/>
                    <a:pt x="354203" y="30607"/>
                  </a:cubicBezTo>
                  <a:lnTo>
                    <a:pt x="358140" y="27940"/>
                  </a:lnTo>
                  <a:lnTo>
                    <a:pt x="354203" y="30607"/>
                  </a:lnTo>
                  <a:cubicBezTo>
                    <a:pt x="352425" y="28067"/>
                    <a:pt x="350520" y="25654"/>
                    <a:pt x="348234" y="23368"/>
                  </a:cubicBezTo>
                  <a:lnTo>
                    <a:pt x="348234" y="23368"/>
                  </a:lnTo>
                  <a:lnTo>
                    <a:pt x="348234" y="23368"/>
                  </a:lnTo>
                  <a:cubicBezTo>
                    <a:pt x="346075" y="21209"/>
                    <a:pt x="343662" y="19177"/>
                    <a:pt x="340995" y="17399"/>
                  </a:cubicBezTo>
                  <a:cubicBezTo>
                    <a:pt x="338328" y="15621"/>
                    <a:pt x="335661" y="14224"/>
                    <a:pt x="332740" y="12954"/>
                  </a:cubicBezTo>
                  <a:lnTo>
                    <a:pt x="334518" y="8509"/>
                  </a:lnTo>
                  <a:lnTo>
                    <a:pt x="332740" y="12954"/>
                  </a:lnTo>
                  <a:cubicBezTo>
                    <a:pt x="329819" y="11811"/>
                    <a:pt x="326898" y="10922"/>
                    <a:pt x="323850" y="10287"/>
                  </a:cubicBezTo>
                  <a:lnTo>
                    <a:pt x="323850" y="10287"/>
                  </a:lnTo>
                  <a:lnTo>
                    <a:pt x="323850" y="10287"/>
                  </a:lnTo>
                  <a:cubicBezTo>
                    <a:pt x="320802" y="9652"/>
                    <a:pt x="317754" y="9398"/>
                    <a:pt x="314579" y="9398"/>
                  </a:cubicBezTo>
                  <a:lnTo>
                    <a:pt x="57150" y="9398"/>
                  </a:lnTo>
                  <a:cubicBezTo>
                    <a:pt x="53975" y="9398"/>
                    <a:pt x="50927" y="9652"/>
                    <a:pt x="47879" y="10287"/>
                  </a:cubicBezTo>
                  <a:lnTo>
                    <a:pt x="47879" y="10287"/>
                  </a:lnTo>
                  <a:lnTo>
                    <a:pt x="47879" y="10287"/>
                  </a:lnTo>
                  <a:cubicBezTo>
                    <a:pt x="44831" y="10922"/>
                    <a:pt x="41783" y="11811"/>
                    <a:pt x="38989" y="12954"/>
                  </a:cubicBezTo>
                  <a:lnTo>
                    <a:pt x="38989" y="12954"/>
                  </a:lnTo>
                  <a:lnTo>
                    <a:pt x="38989" y="12954"/>
                  </a:lnTo>
                  <a:cubicBezTo>
                    <a:pt x="36068" y="14097"/>
                    <a:pt x="33401" y="15621"/>
                    <a:pt x="30734" y="17399"/>
                  </a:cubicBezTo>
                  <a:lnTo>
                    <a:pt x="28067" y="13462"/>
                  </a:lnTo>
                  <a:lnTo>
                    <a:pt x="30734" y="17399"/>
                  </a:lnTo>
                  <a:cubicBezTo>
                    <a:pt x="28194" y="19177"/>
                    <a:pt x="25781" y="21082"/>
                    <a:pt x="23495" y="23368"/>
                  </a:cubicBezTo>
                  <a:lnTo>
                    <a:pt x="23495" y="23368"/>
                  </a:lnTo>
                  <a:lnTo>
                    <a:pt x="23495" y="23368"/>
                  </a:lnTo>
                  <a:cubicBezTo>
                    <a:pt x="21336" y="25527"/>
                    <a:pt x="19304" y="27940"/>
                    <a:pt x="17526" y="30607"/>
                  </a:cubicBezTo>
                  <a:lnTo>
                    <a:pt x="13589" y="27940"/>
                  </a:lnTo>
                  <a:lnTo>
                    <a:pt x="17526" y="30607"/>
                  </a:lnTo>
                  <a:cubicBezTo>
                    <a:pt x="15748" y="33147"/>
                    <a:pt x="14351" y="35941"/>
                    <a:pt x="13081" y="38862"/>
                  </a:cubicBezTo>
                  <a:lnTo>
                    <a:pt x="13081" y="38862"/>
                  </a:lnTo>
                  <a:lnTo>
                    <a:pt x="13081" y="38862"/>
                  </a:lnTo>
                  <a:cubicBezTo>
                    <a:pt x="11938" y="41783"/>
                    <a:pt x="11049" y="44704"/>
                    <a:pt x="10414" y="47752"/>
                  </a:cubicBezTo>
                  <a:lnTo>
                    <a:pt x="5715" y="46863"/>
                  </a:lnTo>
                  <a:lnTo>
                    <a:pt x="10414" y="47752"/>
                  </a:lnTo>
                  <a:cubicBezTo>
                    <a:pt x="9779" y="50800"/>
                    <a:pt x="9525" y="53848"/>
                    <a:pt x="9525" y="57023"/>
                  </a:cubicBezTo>
                  <a:lnTo>
                    <a:pt x="9525" y="304927"/>
                  </a:lnTo>
                  <a:close/>
                </a:path>
              </a:pathLst>
            </a:custGeom>
            <a:solidFill>
              <a:srgbClr val="8D2424"/>
            </a:solidFill>
          </p:spPr>
        </p:sp>
      </p:grpSp>
      <p:sp>
        <p:nvSpPr>
          <p:cNvPr name="TextBox 17" id="17"/>
          <p:cNvSpPr txBox="true"/>
          <p:nvPr/>
        </p:nvSpPr>
        <p:spPr>
          <a:xfrm rot="0">
            <a:off x="893426" y="670151"/>
            <a:ext cx="5599262" cy="972707"/>
          </a:xfrm>
          <a:prstGeom prst="rect">
            <a:avLst/>
          </a:prstGeom>
        </p:spPr>
        <p:txBody>
          <a:bodyPr anchor="t" rtlCol="false" tIns="0" lIns="0" bIns="0" rIns="0">
            <a:spAutoFit/>
          </a:bodyPr>
          <a:lstStyle/>
          <a:p>
            <a:pPr algn="l">
              <a:lnSpc>
                <a:spcPts val="3969"/>
              </a:lnSpc>
            </a:pPr>
            <a:r>
              <a:rPr lang="en-US" sz="3190">
                <a:solidFill>
                  <a:srgbClr val="FAEBEB"/>
                </a:solidFill>
                <a:latin typeface="Dela Gothic One"/>
                <a:ea typeface="Dela Gothic One"/>
                <a:cs typeface="Dela Gothic One"/>
                <a:sym typeface="Dela Gothic One"/>
              </a:rPr>
              <a:t>Importancia del Cronosistema</a:t>
            </a:r>
          </a:p>
        </p:txBody>
      </p:sp>
      <p:sp>
        <p:nvSpPr>
          <p:cNvPr name="TextBox 18" id="18"/>
          <p:cNvSpPr txBox="true"/>
          <p:nvPr/>
        </p:nvSpPr>
        <p:spPr>
          <a:xfrm rot="0">
            <a:off x="739178" y="2287781"/>
            <a:ext cx="154248" cy="581730"/>
          </a:xfrm>
          <a:prstGeom prst="rect">
            <a:avLst/>
          </a:prstGeom>
        </p:spPr>
        <p:txBody>
          <a:bodyPr anchor="t" rtlCol="false" tIns="0" lIns="0" bIns="0" rIns="0">
            <a:spAutoFit/>
          </a:bodyPr>
          <a:lstStyle/>
          <a:p>
            <a:pPr algn="l">
              <a:lnSpc>
                <a:spcPts val="5062"/>
              </a:lnSpc>
            </a:pPr>
            <a:r>
              <a:rPr lang="en-US" sz="2025">
                <a:solidFill>
                  <a:srgbClr val="FFE5E5"/>
                </a:solidFill>
                <a:latin typeface="Dela Gothic One"/>
                <a:ea typeface="Dela Gothic One"/>
                <a:cs typeface="Dela Gothic One"/>
                <a:sym typeface="Dela Gothic One"/>
              </a:rPr>
              <a:t>1</a:t>
            </a:r>
          </a:p>
        </p:txBody>
      </p:sp>
      <p:sp>
        <p:nvSpPr>
          <p:cNvPr name="TextBox 19" id="19"/>
          <p:cNvSpPr txBox="true"/>
          <p:nvPr/>
        </p:nvSpPr>
        <p:spPr>
          <a:xfrm rot="0">
            <a:off x="662321" y="5269992"/>
            <a:ext cx="231105" cy="372180"/>
          </a:xfrm>
          <a:prstGeom prst="rect">
            <a:avLst/>
          </a:prstGeom>
        </p:spPr>
        <p:txBody>
          <a:bodyPr anchor="t" rtlCol="false" tIns="0" lIns="0" bIns="0" rIns="0">
            <a:spAutoFit/>
          </a:bodyPr>
          <a:lstStyle/>
          <a:p>
            <a:pPr algn="l">
              <a:lnSpc>
                <a:spcPts val="2835"/>
              </a:lnSpc>
            </a:pPr>
            <a:r>
              <a:rPr lang="en-US" sz="2025">
                <a:solidFill>
                  <a:srgbClr val="FFE5E5"/>
                </a:solidFill>
                <a:latin typeface="Dela Gothic One"/>
                <a:ea typeface="Dela Gothic One"/>
                <a:cs typeface="Dela Gothic One"/>
                <a:sym typeface="Dela Gothic One"/>
              </a:rPr>
              <a:t>3</a:t>
            </a:r>
          </a:p>
        </p:txBody>
      </p:sp>
      <p:sp>
        <p:nvSpPr>
          <p:cNvPr name="TextBox 20" id="20"/>
          <p:cNvSpPr txBox="true"/>
          <p:nvPr/>
        </p:nvSpPr>
        <p:spPr>
          <a:xfrm rot="0">
            <a:off x="712899" y="3730676"/>
            <a:ext cx="219037" cy="372180"/>
          </a:xfrm>
          <a:prstGeom prst="rect">
            <a:avLst/>
          </a:prstGeom>
        </p:spPr>
        <p:txBody>
          <a:bodyPr anchor="t" rtlCol="false" tIns="0" lIns="0" bIns="0" rIns="0">
            <a:spAutoFit/>
          </a:bodyPr>
          <a:lstStyle/>
          <a:p>
            <a:pPr algn="l">
              <a:lnSpc>
                <a:spcPts val="2835"/>
              </a:lnSpc>
            </a:pPr>
            <a:r>
              <a:rPr lang="en-US" sz="2025">
                <a:solidFill>
                  <a:srgbClr val="FFE5E5"/>
                </a:solidFill>
                <a:latin typeface="Dela Gothic One"/>
                <a:ea typeface="Dela Gothic One"/>
                <a:cs typeface="Dela Gothic One"/>
                <a:sym typeface="Dela Gothic One"/>
              </a:rPr>
              <a:t>2</a:t>
            </a:r>
          </a:p>
        </p:txBody>
      </p:sp>
      <p:sp>
        <p:nvSpPr>
          <p:cNvPr name="TextBox 21" id="21"/>
          <p:cNvSpPr txBox="true"/>
          <p:nvPr/>
        </p:nvSpPr>
        <p:spPr>
          <a:xfrm rot="0">
            <a:off x="1710033" y="3400139"/>
            <a:ext cx="4135326" cy="860908"/>
          </a:xfrm>
          <a:prstGeom prst="rect">
            <a:avLst/>
          </a:prstGeom>
        </p:spPr>
        <p:txBody>
          <a:bodyPr anchor="t" rtlCol="false" tIns="0" lIns="0" bIns="0" rIns="0">
            <a:spAutoFit/>
          </a:bodyPr>
          <a:lstStyle/>
          <a:p>
            <a:pPr algn="l">
              <a:lnSpc>
                <a:spcPts val="2362"/>
              </a:lnSpc>
            </a:pPr>
            <a:r>
              <a:rPr lang="en-US" sz="1687">
                <a:solidFill>
                  <a:srgbClr val="FFE5E5"/>
                </a:solidFill>
                <a:latin typeface="Dela Gothic One"/>
                <a:ea typeface="Dela Gothic One"/>
                <a:cs typeface="Dela Gothic One"/>
                <a:sym typeface="Dela Gothic One"/>
              </a:rPr>
              <a:t>Planificar el Futuro</a:t>
            </a:r>
          </a:p>
          <a:p>
            <a:pPr algn="l">
              <a:lnSpc>
                <a:spcPts val="2025"/>
              </a:lnSpc>
            </a:pPr>
            <a:r>
              <a:rPr lang="en-US" sz="1282">
                <a:solidFill>
                  <a:srgbClr val="FFE5E5"/>
                </a:solidFill>
                <a:latin typeface="DM Sans"/>
                <a:ea typeface="DM Sans"/>
                <a:cs typeface="DM Sans"/>
                <a:sym typeface="DM Sans"/>
              </a:rPr>
              <a:t>Conocer la secuencia de sucesos ayuda a anticipar y prepararse para lo que vendrá.</a:t>
            </a:r>
          </a:p>
        </p:txBody>
      </p:sp>
      <p:sp>
        <p:nvSpPr>
          <p:cNvPr name="TextBox 22" id="22"/>
          <p:cNvSpPr txBox="true"/>
          <p:nvPr/>
        </p:nvSpPr>
        <p:spPr>
          <a:xfrm rot="0">
            <a:off x="1710033" y="4771739"/>
            <a:ext cx="4805553" cy="870433"/>
          </a:xfrm>
          <a:prstGeom prst="rect">
            <a:avLst/>
          </a:prstGeom>
        </p:spPr>
        <p:txBody>
          <a:bodyPr anchor="t" rtlCol="false" tIns="0" lIns="0" bIns="0" rIns="0">
            <a:spAutoFit/>
          </a:bodyPr>
          <a:lstStyle/>
          <a:p>
            <a:pPr algn="l">
              <a:lnSpc>
                <a:spcPts val="2362"/>
              </a:lnSpc>
            </a:pPr>
            <a:r>
              <a:rPr lang="en-US" sz="1687">
                <a:solidFill>
                  <a:srgbClr val="FFE5E5"/>
                </a:solidFill>
                <a:latin typeface="Dela Gothic One"/>
                <a:ea typeface="Dela Gothic One"/>
                <a:cs typeface="Dela Gothic One"/>
                <a:sym typeface="Dela Gothic One"/>
              </a:rPr>
              <a:t>Mejorar Decisiones</a:t>
            </a:r>
          </a:p>
          <a:p>
            <a:pPr algn="l">
              <a:lnSpc>
                <a:spcPts val="2099"/>
              </a:lnSpc>
            </a:pPr>
            <a:r>
              <a:rPr lang="en-US" sz="1282">
                <a:solidFill>
                  <a:srgbClr val="FFE5E5"/>
                </a:solidFill>
                <a:latin typeface="DM Sans"/>
                <a:ea typeface="DM Sans"/>
                <a:cs typeface="DM Sans"/>
                <a:sym typeface="DM Sans"/>
              </a:rPr>
              <a:t>Tener en cuenta el cronosistema lleva a tomar decisiones más informadas y efectivas.</a:t>
            </a:r>
          </a:p>
        </p:txBody>
      </p:sp>
      <p:sp>
        <p:nvSpPr>
          <p:cNvPr name="TextBox 23" id="23"/>
          <p:cNvSpPr txBox="true"/>
          <p:nvPr/>
        </p:nvSpPr>
        <p:spPr>
          <a:xfrm rot="0">
            <a:off x="1471593" y="1902332"/>
            <a:ext cx="5671375" cy="1257384"/>
          </a:xfrm>
          <a:prstGeom prst="rect">
            <a:avLst/>
          </a:prstGeom>
        </p:spPr>
        <p:txBody>
          <a:bodyPr anchor="t" rtlCol="false" tIns="0" lIns="0" bIns="0" rIns="0">
            <a:spAutoFit/>
          </a:bodyPr>
          <a:lstStyle/>
          <a:p>
            <a:pPr algn="l">
              <a:lnSpc>
                <a:spcPts val="4020"/>
              </a:lnSpc>
            </a:pPr>
          </a:p>
          <a:p>
            <a:pPr algn="l">
              <a:lnSpc>
                <a:spcPts val="2262"/>
              </a:lnSpc>
            </a:pPr>
            <a:r>
              <a:rPr lang="en-US" sz="1615">
                <a:solidFill>
                  <a:srgbClr val="FFE5E5"/>
                </a:solidFill>
                <a:latin typeface="Dela Gothic One"/>
                <a:ea typeface="Dela Gothic One"/>
                <a:cs typeface="Dela Gothic One"/>
                <a:sym typeface="Dela Gothic One"/>
              </a:rPr>
              <a:t>Entender el Pasado</a:t>
            </a:r>
          </a:p>
          <a:p>
            <a:pPr algn="l">
              <a:lnSpc>
                <a:spcPts val="1939"/>
              </a:lnSpc>
            </a:pPr>
            <a:r>
              <a:rPr lang="en-US" sz="1228">
                <a:solidFill>
                  <a:srgbClr val="FFE5E5"/>
                </a:solidFill>
                <a:latin typeface="DM Sans"/>
                <a:ea typeface="DM Sans"/>
                <a:cs typeface="DM Sans"/>
                <a:sym typeface="DM Sans"/>
              </a:rPr>
              <a:t>El cronosistema permite analizar cómo los eventos anteriores han moldeado la situación actual.</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3F2"/>
        </a:solidFill>
      </p:bgPr>
    </p:bg>
    <p:spTree>
      <p:nvGrpSpPr>
        <p:cNvPr id="1" name=""/>
        <p:cNvGrpSpPr/>
        <p:nvPr/>
      </p:nvGrpSpPr>
      <p:grpSpPr>
        <a:xfrm>
          <a:off x="0" y="0"/>
          <a:ext cx="0" cy="0"/>
          <a:chOff x="0" y="0"/>
          <a:chExt cx="0" cy="0"/>
        </a:xfrm>
      </p:grpSpPr>
      <p:sp>
        <p:nvSpPr>
          <p:cNvPr name="Freeform 2" id="2"/>
          <p:cNvSpPr/>
          <p:nvPr/>
        </p:nvSpPr>
        <p:spPr>
          <a:xfrm flipH="false" flipV="false" rot="0">
            <a:off x="0" y="257"/>
            <a:ext cx="11430000" cy="6438643"/>
          </a:xfrm>
          <a:custGeom>
            <a:avLst/>
            <a:gdLst/>
            <a:ahLst/>
            <a:cxnLst/>
            <a:rect r="r" b="b" t="t" l="l"/>
            <a:pathLst>
              <a:path h="6438643" w="11430000">
                <a:moveTo>
                  <a:pt x="0" y="0"/>
                </a:moveTo>
                <a:lnTo>
                  <a:pt x="11430000" y="0"/>
                </a:lnTo>
                <a:lnTo>
                  <a:pt x="11430000" y="6438643"/>
                </a:lnTo>
                <a:lnTo>
                  <a:pt x="0" y="6438643"/>
                </a:lnTo>
                <a:lnTo>
                  <a:pt x="0" y="0"/>
                </a:lnTo>
                <a:close/>
              </a:path>
            </a:pathLst>
          </a:custGeom>
          <a:blipFill>
            <a:blip r:embed="rId2"/>
            <a:stretch>
              <a:fillRect l="0" t="-3" r="0" b="0"/>
            </a:stretch>
          </a:blipFill>
        </p:spPr>
      </p:sp>
      <p:sp>
        <p:nvSpPr>
          <p:cNvPr name="Freeform 3" id="3"/>
          <p:cNvSpPr/>
          <p:nvPr/>
        </p:nvSpPr>
        <p:spPr>
          <a:xfrm flipH="false" flipV="false" rot="0">
            <a:off x="0" y="257"/>
            <a:ext cx="11430000" cy="6438643"/>
          </a:xfrm>
          <a:custGeom>
            <a:avLst/>
            <a:gdLst/>
            <a:ahLst/>
            <a:cxnLst/>
            <a:rect r="r" b="b" t="t" l="l"/>
            <a:pathLst>
              <a:path h="6438643" w="11430000">
                <a:moveTo>
                  <a:pt x="0" y="0"/>
                </a:moveTo>
                <a:lnTo>
                  <a:pt x="11430000" y="0"/>
                </a:lnTo>
                <a:lnTo>
                  <a:pt x="11430000" y="6438643"/>
                </a:lnTo>
                <a:lnTo>
                  <a:pt x="0" y="6438643"/>
                </a:lnTo>
                <a:lnTo>
                  <a:pt x="0" y="0"/>
                </a:lnTo>
                <a:close/>
              </a:path>
            </a:pathLst>
          </a:custGeom>
          <a:blipFill>
            <a:blip r:embed="rId3"/>
            <a:stretch>
              <a:fillRect l="0" t="-3" r="0" b="0"/>
            </a:stretch>
          </a:blipFill>
        </p:spPr>
      </p:sp>
      <p:sp>
        <p:nvSpPr>
          <p:cNvPr name="TextBox 4" id="4"/>
          <p:cNvSpPr txBox="true"/>
          <p:nvPr/>
        </p:nvSpPr>
        <p:spPr>
          <a:xfrm rot="0">
            <a:off x="495673" y="1963205"/>
            <a:ext cx="8649967" cy="2889133"/>
          </a:xfrm>
          <a:prstGeom prst="rect">
            <a:avLst/>
          </a:prstGeom>
        </p:spPr>
        <p:txBody>
          <a:bodyPr anchor="t" rtlCol="false" tIns="0" lIns="0" bIns="0" rIns="0">
            <a:spAutoFit/>
          </a:bodyPr>
          <a:lstStyle/>
          <a:p>
            <a:pPr algn="l">
              <a:lnSpc>
                <a:spcPts val="4198"/>
              </a:lnSpc>
            </a:pPr>
            <a:r>
              <a:rPr lang="en-US" sz="3375">
                <a:solidFill>
                  <a:srgbClr val="FAEBEB"/>
                </a:solidFill>
                <a:latin typeface="Dela Gothic One"/>
                <a:ea typeface="Dela Gothic One"/>
                <a:cs typeface="Dela Gothic One"/>
                <a:sym typeface="Dela Gothic One"/>
              </a:rPr>
              <a:t>Influencia del Cronosistema en la Familia</a:t>
            </a:r>
          </a:p>
          <a:p>
            <a:pPr algn="l">
              <a:lnSpc>
                <a:spcPts val="2362"/>
              </a:lnSpc>
            </a:pPr>
            <a:r>
              <a:rPr lang="en-US" sz="1687">
                <a:solidFill>
                  <a:srgbClr val="FAEBEB"/>
                </a:solidFill>
                <a:latin typeface="Dela Gothic One"/>
                <a:ea typeface="Dela Gothic One"/>
                <a:cs typeface="Dela Gothic One"/>
                <a:sym typeface="Dela Gothic One"/>
              </a:rPr>
              <a:t>Tradiciones Familiares</a:t>
            </a:r>
          </a:p>
          <a:p>
            <a:pPr algn="l">
              <a:lnSpc>
                <a:spcPts val="2062"/>
              </a:lnSpc>
            </a:pPr>
            <a:r>
              <a:rPr lang="en-US" sz="1282">
                <a:solidFill>
                  <a:srgbClr val="FFE5E5"/>
                </a:solidFill>
                <a:latin typeface="DM Sans"/>
                <a:ea typeface="DM Sans"/>
                <a:cs typeface="DM Sans"/>
                <a:sym typeface="DM Sans"/>
              </a:rPr>
              <a:t>El cronosistema ayuda a preservar costumbres y eventos importantes que se trasmiten de generación en generación.</a:t>
            </a:r>
          </a:p>
        </p:txBody>
      </p:sp>
      <p:sp>
        <p:nvSpPr>
          <p:cNvPr name="Freeform 5" id="5"/>
          <p:cNvSpPr/>
          <p:nvPr/>
        </p:nvSpPr>
        <p:spPr>
          <a:xfrm flipH="false" flipV="false" rot="0">
            <a:off x="4532192" y="151969"/>
            <a:ext cx="1676823" cy="1676823"/>
          </a:xfrm>
          <a:custGeom>
            <a:avLst/>
            <a:gdLst/>
            <a:ahLst/>
            <a:cxnLst/>
            <a:rect r="r" b="b" t="t" l="l"/>
            <a:pathLst>
              <a:path h="1676823" w="1676823">
                <a:moveTo>
                  <a:pt x="0" y="0"/>
                </a:moveTo>
                <a:lnTo>
                  <a:pt x="1676823" y="0"/>
                </a:lnTo>
                <a:lnTo>
                  <a:pt x="1676823" y="1676823"/>
                </a:lnTo>
                <a:lnTo>
                  <a:pt x="0" y="16768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993892">
            <a:off x="8388340" y="-1738535"/>
            <a:ext cx="4572000" cy="2926080"/>
          </a:xfrm>
          <a:custGeom>
            <a:avLst/>
            <a:gdLst/>
            <a:ahLst/>
            <a:cxnLst/>
            <a:rect r="r" b="b" t="t" l="l"/>
            <a:pathLst>
              <a:path h="2926080" w="4572000">
                <a:moveTo>
                  <a:pt x="0" y="0"/>
                </a:moveTo>
                <a:lnTo>
                  <a:pt x="4572000" y="0"/>
                </a:lnTo>
                <a:lnTo>
                  <a:pt x="4572000" y="2926080"/>
                </a:lnTo>
                <a:lnTo>
                  <a:pt x="0" y="29260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429203">
            <a:off x="-1018001" y="5311382"/>
            <a:ext cx="4572000" cy="1587731"/>
          </a:xfrm>
          <a:custGeom>
            <a:avLst/>
            <a:gdLst/>
            <a:ahLst/>
            <a:cxnLst/>
            <a:rect r="r" b="b" t="t" l="l"/>
            <a:pathLst>
              <a:path h="1587731" w="4572000">
                <a:moveTo>
                  <a:pt x="0" y="0"/>
                </a:moveTo>
                <a:lnTo>
                  <a:pt x="4572000" y="0"/>
                </a:lnTo>
                <a:lnTo>
                  <a:pt x="4572000" y="1587731"/>
                </a:lnTo>
                <a:lnTo>
                  <a:pt x="0" y="15877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4141584" y="3133439"/>
            <a:ext cx="3190675" cy="1398401"/>
          </a:xfrm>
          <a:prstGeom prst="rect">
            <a:avLst/>
          </a:prstGeom>
        </p:spPr>
        <p:txBody>
          <a:bodyPr anchor="t" rtlCol="false" tIns="0" lIns="0" bIns="0" rIns="0">
            <a:spAutoFit/>
          </a:bodyPr>
          <a:lstStyle/>
          <a:p>
            <a:pPr algn="l">
              <a:lnSpc>
                <a:spcPts val="2049"/>
              </a:lnSpc>
            </a:pPr>
            <a:r>
              <a:rPr lang="en-US" sz="1647">
                <a:solidFill>
                  <a:srgbClr val="FAEBEB"/>
                </a:solidFill>
                <a:latin typeface="Dela Gothic One"/>
                <a:ea typeface="Dela Gothic One"/>
                <a:cs typeface="Dela Gothic One"/>
                <a:sym typeface="Dela Gothic One"/>
              </a:rPr>
              <a:t>Transiciones del Ciclo de Vida</a:t>
            </a:r>
          </a:p>
          <a:p>
            <a:pPr algn="l">
              <a:lnSpc>
                <a:spcPts val="1976"/>
              </a:lnSpc>
            </a:pPr>
            <a:r>
              <a:rPr lang="en-US" sz="1251">
                <a:solidFill>
                  <a:srgbClr val="FFE5E5"/>
                </a:solidFill>
                <a:latin typeface="DM Sans"/>
                <a:ea typeface="DM Sans"/>
                <a:cs typeface="DM Sans"/>
                <a:sym typeface="DM Sans"/>
              </a:rPr>
              <a:t>Marca etapas clave como nacimientos, matrimonios y fallecimientos que afectan a la dinámica familiar.</a:t>
            </a:r>
          </a:p>
        </p:txBody>
      </p:sp>
      <p:sp>
        <p:nvSpPr>
          <p:cNvPr name="TextBox 9" id="9"/>
          <p:cNvSpPr txBox="true"/>
          <p:nvPr/>
        </p:nvSpPr>
        <p:spPr>
          <a:xfrm rot="0">
            <a:off x="7713164" y="3104864"/>
            <a:ext cx="3141916" cy="1194283"/>
          </a:xfrm>
          <a:prstGeom prst="rect">
            <a:avLst/>
          </a:prstGeom>
        </p:spPr>
        <p:txBody>
          <a:bodyPr anchor="t" rtlCol="false" tIns="0" lIns="0" bIns="0" rIns="0">
            <a:spAutoFit/>
          </a:bodyPr>
          <a:lstStyle/>
          <a:p>
            <a:pPr algn="l">
              <a:lnSpc>
                <a:spcPts val="2362"/>
              </a:lnSpc>
            </a:pPr>
            <a:r>
              <a:rPr lang="en-US" sz="1687">
                <a:solidFill>
                  <a:srgbClr val="FAEBEB"/>
                </a:solidFill>
                <a:latin typeface="Dela Gothic One"/>
                <a:ea typeface="Dela Gothic One"/>
                <a:cs typeface="Dela Gothic One"/>
                <a:sym typeface="Dela Gothic One"/>
              </a:rPr>
              <a:t>Desarrollo Evolutivo</a:t>
            </a:r>
          </a:p>
          <a:p>
            <a:pPr algn="l">
              <a:lnSpc>
                <a:spcPts val="2049"/>
              </a:lnSpc>
            </a:pPr>
            <a:r>
              <a:rPr lang="en-US" sz="1282">
                <a:solidFill>
                  <a:srgbClr val="FFE5E5"/>
                </a:solidFill>
                <a:latin typeface="DM Sans"/>
                <a:ea typeface="DM Sans"/>
                <a:cs typeface="DM Sans"/>
                <a:sym typeface="DM Sans"/>
              </a:rPr>
              <a:t>Permite entender cómo cambian las necesidades y roles de los miembros de la familia con el tiempo.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3F2"/>
        </a:solidFill>
      </p:bgPr>
    </p:bg>
    <p:spTree>
      <p:nvGrpSpPr>
        <p:cNvPr id="1" name=""/>
        <p:cNvGrpSpPr/>
        <p:nvPr/>
      </p:nvGrpSpPr>
      <p:grpSpPr>
        <a:xfrm>
          <a:off x="0" y="0"/>
          <a:ext cx="0" cy="0"/>
          <a:chOff x="0" y="0"/>
          <a:chExt cx="0" cy="0"/>
        </a:xfrm>
      </p:grpSpPr>
      <p:sp>
        <p:nvSpPr>
          <p:cNvPr name="Freeform 2" id="2"/>
          <p:cNvSpPr/>
          <p:nvPr/>
        </p:nvSpPr>
        <p:spPr>
          <a:xfrm flipH="false" flipV="false" rot="0">
            <a:off x="0" y="257"/>
            <a:ext cx="11430000" cy="6438643"/>
          </a:xfrm>
          <a:custGeom>
            <a:avLst/>
            <a:gdLst/>
            <a:ahLst/>
            <a:cxnLst/>
            <a:rect r="r" b="b" t="t" l="l"/>
            <a:pathLst>
              <a:path h="6438643" w="11430000">
                <a:moveTo>
                  <a:pt x="0" y="0"/>
                </a:moveTo>
                <a:lnTo>
                  <a:pt x="11430000" y="0"/>
                </a:lnTo>
                <a:lnTo>
                  <a:pt x="11430000" y="6438643"/>
                </a:lnTo>
                <a:lnTo>
                  <a:pt x="0" y="6438643"/>
                </a:lnTo>
                <a:lnTo>
                  <a:pt x="0" y="0"/>
                </a:lnTo>
                <a:close/>
              </a:path>
            </a:pathLst>
          </a:custGeom>
          <a:blipFill>
            <a:blip r:embed="rId2"/>
            <a:stretch>
              <a:fillRect l="0" t="-3" r="0" b="0"/>
            </a:stretch>
          </a:blipFill>
        </p:spPr>
      </p:sp>
      <p:sp>
        <p:nvSpPr>
          <p:cNvPr name="Freeform 3" id="3"/>
          <p:cNvSpPr/>
          <p:nvPr/>
        </p:nvSpPr>
        <p:spPr>
          <a:xfrm flipH="false" flipV="false" rot="0">
            <a:off x="0" y="257"/>
            <a:ext cx="11430000" cy="6438643"/>
          </a:xfrm>
          <a:custGeom>
            <a:avLst/>
            <a:gdLst/>
            <a:ahLst/>
            <a:cxnLst/>
            <a:rect r="r" b="b" t="t" l="l"/>
            <a:pathLst>
              <a:path h="6438643" w="11430000">
                <a:moveTo>
                  <a:pt x="0" y="0"/>
                </a:moveTo>
                <a:lnTo>
                  <a:pt x="11430000" y="0"/>
                </a:lnTo>
                <a:lnTo>
                  <a:pt x="11430000" y="6438643"/>
                </a:lnTo>
                <a:lnTo>
                  <a:pt x="0" y="6438643"/>
                </a:lnTo>
                <a:lnTo>
                  <a:pt x="0" y="0"/>
                </a:lnTo>
                <a:close/>
              </a:path>
            </a:pathLst>
          </a:custGeom>
          <a:blipFill>
            <a:blip r:embed="rId3"/>
            <a:stretch>
              <a:fillRect l="0" t="-3" r="0" b="0"/>
            </a:stretch>
          </a:blipFill>
        </p:spPr>
      </p:sp>
      <p:grpSp>
        <p:nvGrpSpPr>
          <p:cNvPr name="Group 4" id="4"/>
          <p:cNvGrpSpPr>
            <a:grpSpLocks noChangeAspect="true"/>
          </p:cNvGrpSpPr>
          <p:nvPr/>
        </p:nvGrpSpPr>
        <p:grpSpPr>
          <a:xfrm rot="0">
            <a:off x="200025" y="1704975"/>
            <a:ext cx="3886200" cy="3038475"/>
            <a:chOff x="0" y="0"/>
            <a:chExt cx="5181600" cy="4051300"/>
          </a:xfrm>
        </p:grpSpPr>
        <p:sp>
          <p:nvSpPr>
            <p:cNvPr name="Freeform 5" id="5"/>
            <p:cNvSpPr/>
            <p:nvPr/>
          </p:nvSpPr>
          <p:spPr>
            <a:xfrm flipH="false" flipV="false" rot="0">
              <a:off x="0" y="0"/>
              <a:ext cx="5181600" cy="4051300"/>
            </a:xfrm>
            <a:custGeom>
              <a:avLst/>
              <a:gdLst/>
              <a:ahLst/>
              <a:cxnLst/>
              <a:rect r="r" b="b" t="t" l="l"/>
              <a:pathLst>
                <a:path h="4051300" w="5181600">
                  <a:moveTo>
                    <a:pt x="75946" y="0"/>
                  </a:moveTo>
                  <a:cubicBezTo>
                    <a:pt x="65913" y="0"/>
                    <a:pt x="56261" y="1905"/>
                    <a:pt x="46863" y="5715"/>
                  </a:cubicBezTo>
                  <a:cubicBezTo>
                    <a:pt x="37465" y="9525"/>
                    <a:pt x="29337" y="15113"/>
                    <a:pt x="22225" y="22225"/>
                  </a:cubicBezTo>
                  <a:cubicBezTo>
                    <a:pt x="15113" y="29337"/>
                    <a:pt x="9652" y="37592"/>
                    <a:pt x="5842" y="46863"/>
                  </a:cubicBezTo>
                  <a:cubicBezTo>
                    <a:pt x="2032" y="56134"/>
                    <a:pt x="0" y="65913"/>
                    <a:pt x="0" y="76073"/>
                  </a:cubicBezTo>
                  <a:lnTo>
                    <a:pt x="0" y="3975227"/>
                  </a:lnTo>
                  <a:cubicBezTo>
                    <a:pt x="0" y="3985260"/>
                    <a:pt x="1905" y="3995039"/>
                    <a:pt x="5842" y="4004310"/>
                  </a:cubicBezTo>
                  <a:cubicBezTo>
                    <a:pt x="9779" y="4013581"/>
                    <a:pt x="15240" y="4021836"/>
                    <a:pt x="22352" y="4028948"/>
                  </a:cubicBezTo>
                  <a:cubicBezTo>
                    <a:pt x="29464" y="4036060"/>
                    <a:pt x="37719" y="4041521"/>
                    <a:pt x="46990" y="4045458"/>
                  </a:cubicBezTo>
                  <a:cubicBezTo>
                    <a:pt x="56261" y="4049395"/>
                    <a:pt x="66040" y="4051300"/>
                    <a:pt x="76073" y="4051300"/>
                  </a:cubicBezTo>
                  <a:lnTo>
                    <a:pt x="5105527" y="4051300"/>
                  </a:lnTo>
                  <a:cubicBezTo>
                    <a:pt x="5115560" y="4051300"/>
                    <a:pt x="5125339" y="4049395"/>
                    <a:pt x="5134610" y="4045458"/>
                  </a:cubicBezTo>
                  <a:cubicBezTo>
                    <a:pt x="5143881" y="4041521"/>
                    <a:pt x="5152136" y="4036060"/>
                    <a:pt x="5159248" y="4028948"/>
                  </a:cubicBezTo>
                  <a:cubicBezTo>
                    <a:pt x="5166360" y="4021836"/>
                    <a:pt x="5171821" y="4013581"/>
                    <a:pt x="5175758" y="4004310"/>
                  </a:cubicBezTo>
                  <a:cubicBezTo>
                    <a:pt x="5179695" y="3995039"/>
                    <a:pt x="5181600" y="3985260"/>
                    <a:pt x="5181600" y="3975227"/>
                  </a:cubicBezTo>
                  <a:lnTo>
                    <a:pt x="5181600" y="76073"/>
                  </a:lnTo>
                  <a:cubicBezTo>
                    <a:pt x="5181600" y="66040"/>
                    <a:pt x="5179695" y="56261"/>
                    <a:pt x="5175758" y="46990"/>
                  </a:cubicBezTo>
                  <a:cubicBezTo>
                    <a:pt x="5171821" y="37719"/>
                    <a:pt x="5166360" y="29464"/>
                    <a:pt x="5159248" y="22352"/>
                  </a:cubicBezTo>
                  <a:cubicBezTo>
                    <a:pt x="5152136" y="15240"/>
                    <a:pt x="5143881" y="9779"/>
                    <a:pt x="5134610" y="5842"/>
                  </a:cubicBezTo>
                  <a:cubicBezTo>
                    <a:pt x="5125339" y="1905"/>
                    <a:pt x="5115560" y="127"/>
                    <a:pt x="5105527" y="127"/>
                  </a:cubicBezTo>
                  <a:close/>
                </a:path>
              </a:pathLst>
            </a:custGeom>
            <a:blipFill>
              <a:blip r:embed="rId4"/>
              <a:stretch>
                <a:fillRect l="0" t="0" r="0" b="0"/>
              </a:stretch>
            </a:blipFill>
          </p:spPr>
        </p:sp>
      </p:grpSp>
      <p:grpSp>
        <p:nvGrpSpPr>
          <p:cNvPr name="Group 6" id="6"/>
          <p:cNvGrpSpPr>
            <a:grpSpLocks noChangeAspect="true"/>
          </p:cNvGrpSpPr>
          <p:nvPr/>
        </p:nvGrpSpPr>
        <p:grpSpPr>
          <a:xfrm rot="0">
            <a:off x="4794247" y="2584447"/>
            <a:ext cx="488947" cy="498472"/>
            <a:chOff x="0" y="0"/>
            <a:chExt cx="488950" cy="498475"/>
          </a:xfrm>
        </p:grpSpPr>
        <p:sp>
          <p:nvSpPr>
            <p:cNvPr name="Freeform 7" id="7"/>
            <p:cNvSpPr/>
            <p:nvPr/>
          </p:nvSpPr>
          <p:spPr>
            <a:xfrm flipH="false" flipV="false" rot="0">
              <a:off x="68326" y="68453"/>
              <a:ext cx="352171" cy="361569"/>
            </a:xfrm>
            <a:custGeom>
              <a:avLst/>
              <a:gdLst/>
              <a:ahLst/>
              <a:cxnLst/>
              <a:rect r="r" b="b" t="t" l="l"/>
              <a:pathLst>
                <a:path h="361569" w="352171">
                  <a:moveTo>
                    <a:pt x="0" y="309499"/>
                  </a:moveTo>
                  <a:lnTo>
                    <a:pt x="0" y="52070"/>
                  </a:lnTo>
                  <a:cubicBezTo>
                    <a:pt x="0" y="48641"/>
                    <a:pt x="381" y="45212"/>
                    <a:pt x="1016" y="41910"/>
                  </a:cubicBezTo>
                  <a:cubicBezTo>
                    <a:pt x="1651" y="38608"/>
                    <a:pt x="2667" y="35306"/>
                    <a:pt x="3937" y="32131"/>
                  </a:cubicBezTo>
                  <a:cubicBezTo>
                    <a:pt x="5207" y="28956"/>
                    <a:pt x="6858" y="25908"/>
                    <a:pt x="8763" y="23114"/>
                  </a:cubicBezTo>
                  <a:cubicBezTo>
                    <a:pt x="10668" y="20320"/>
                    <a:pt x="12827" y="17653"/>
                    <a:pt x="15240" y="15240"/>
                  </a:cubicBezTo>
                  <a:cubicBezTo>
                    <a:pt x="17653" y="12827"/>
                    <a:pt x="20320" y="10668"/>
                    <a:pt x="23114" y="8763"/>
                  </a:cubicBezTo>
                  <a:cubicBezTo>
                    <a:pt x="25908" y="6858"/>
                    <a:pt x="28956" y="5207"/>
                    <a:pt x="32131" y="3937"/>
                  </a:cubicBezTo>
                  <a:cubicBezTo>
                    <a:pt x="35306" y="2667"/>
                    <a:pt x="38608" y="1651"/>
                    <a:pt x="41910" y="1016"/>
                  </a:cubicBezTo>
                  <a:cubicBezTo>
                    <a:pt x="45212" y="381"/>
                    <a:pt x="48641" y="0"/>
                    <a:pt x="52070" y="0"/>
                  </a:cubicBezTo>
                  <a:lnTo>
                    <a:pt x="300101" y="0"/>
                  </a:lnTo>
                  <a:cubicBezTo>
                    <a:pt x="303530" y="0"/>
                    <a:pt x="306959" y="381"/>
                    <a:pt x="310261" y="1016"/>
                  </a:cubicBezTo>
                  <a:cubicBezTo>
                    <a:pt x="313563" y="1651"/>
                    <a:pt x="316865" y="2667"/>
                    <a:pt x="320040" y="3937"/>
                  </a:cubicBezTo>
                  <a:cubicBezTo>
                    <a:pt x="323215" y="5207"/>
                    <a:pt x="326263" y="6858"/>
                    <a:pt x="329057" y="8763"/>
                  </a:cubicBezTo>
                  <a:cubicBezTo>
                    <a:pt x="331851" y="10668"/>
                    <a:pt x="334518" y="12827"/>
                    <a:pt x="336931" y="15240"/>
                  </a:cubicBezTo>
                  <a:cubicBezTo>
                    <a:pt x="339344" y="17653"/>
                    <a:pt x="341503" y="20320"/>
                    <a:pt x="343408" y="23114"/>
                  </a:cubicBezTo>
                  <a:cubicBezTo>
                    <a:pt x="345313" y="25908"/>
                    <a:pt x="346964" y="28956"/>
                    <a:pt x="348234" y="32131"/>
                  </a:cubicBezTo>
                  <a:cubicBezTo>
                    <a:pt x="349504" y="35306"/>
                    <a:pt x="350520" y="38608"/>
                    <a:pt x="351155" y="41910"/>
                  </a:cubicBezTo>
                  <a:cubicBezTo>
                    <a:pt x="351790" y="45212"/>
                    <a:pt x="352171" y="48641"/>
                    <a:pt x="352171" y="52070"/>
                  </a:cubicBezTo>
                  <a:lnTo>
                    <a:pt x="352171" y="309499"/>
                  </a:lnTo>
                  <a:cubicBezTo>
                    <a:pt x="352171" y="312928"/>
                    <a:pt x="351790" y="316357"/>
                    <a:pt x="351155" y="319659"/>
                  </a:cubicBezTo>
                  <a:cubicBezTo>
                    <a:pt x="350520" y="322961"/>
                    <a:pt x="349504" y="326263"/>
                    <a:pt x="348234" y="329438"/>
                  </a:cubicBezTo>
                  <a:cubicBezTo>
                    <a:pt x="346964" y="332613"/>
                    <a:pt x="345313" y="335661"/>
                    <a:pt x="343408" y="338455"/>
                  </a:cubicBezTo>
                  <a:cubicBezTo>
                    <a:pt x="341503" y="341249"/>
                    <a:pt x="339344" y="343916"/>
                    <a:pt x="336931" y="346329"/>
                  </a:cubicBezTo>
                  <a:cubicBezTo>
                    <a:pt x="334518" y="348742"/>
                    <a:pt x="331851" y="350901"/>
                    <a:pt x="329057" y="352806"/>
                  </a:cubicBezTo>
                  <a:cubicBezTo>
                    <a:pt x="326263" y="354711"/>
                    <a:pt x="323215" y="356362"/>
                    <a:pt x="320040" y="357632"/>
                  </a:cubicBezTo>
                  <a:cubicBezTo>
                    <a:pt x="316865" y="358902"/>
                    <a:pt x="313563" y="359918"/>
                    <a:pt x="310261" y="360553"/>
                  </a:cubicBezTo>
                  <a:cubicBezTo>
                    <a:pt x="306959" y="361188"/>
                    <a:pt x="303530" y="361569"/>
                    <a:pt x="300101" y="361569"/>
                  </a:cubicBezTo>
                  <a:lnTo>
                    <a:pt x="52197" y="361569"/>
                  </a:lnTo>
                  <a:cubicBezTo>
                    <a:pt x="48768" y="361569"/>
                    <a:pt x="45339" y="361188"/>
                    <a:pt x="42037" y="360553"/>
                  </a:cubicBezTo>
                  <a:cubicBezTo>
                    <a:pt x="38735" y="359918"/>
                    <a:pt x="35433" y="358902"/>
                    <a:pt x="32258" y="357632"/>
                  </a:cubicBezTo>
                  <a:cubicBezTo>
                    <a:pt x="29083" y="356362"/>
                    <a:pt x="26035" y="354711"/>
                    <a:pt x="23241" y="352806"/>
                  </a:cubicBezTo>
                  <a:cubicBezTo>
                    <a:pt x="20447" y="350901"/>
                    <a:pt x="17780" y="348742"/>
                    <a:pt x="15367" y="346329"/>
                  </a:cubicBezTo>
                  <a:cubicBezTo>
                    <a:pt x="12954" y="343916"/>
                    <a:pt x="10795" y="341249"/>
                    <a:pt x="8890" y="338455"/>
                  </a:cubicBezTo>
                  <a:cubicBezTo>
                    <a:pt x="6985" y="335661"/>
                    <a:pt x="5334" y="332613"/>
                    <a:pt x="4064" y="329438"/>
                  </a:cubicBezTo>
                  <a:cubicBezTo>
                    <a:pt x="2794" y="326263"/>
                    <a:pt x="1778" y="322961"/>
                    <a:pt x="1143" y="319659"/>
                  </a:cubicBezTo>
                  <a:cubicBezTo>
                    <a:pt x="508" y="316357"/>
                    <a:pt x="127" y="312928"/>
                    <a:pt x="127" y="309499"/>
                  </a:cubicBezTo>
                </a:path>
              </a:pathLst>
            </a:custGeom>
            <a:solidFill>
              <a:srgbClr val="740B0B"/>
            </a:solidFill>
          </p:spPr>
        </p:sp>
        <p:sp>
          <p:nvSpPr>
            <p:cNvPr name="Freeform 8" id="8"/>
            <p:cNvSpPr/>
            <p:nvPr/>
          </p:nvSpPr>
          <p:spPr>
            <a:xfrm flipH="false" flipV="false" rot="0">
              <a:off x="63500" y="63500"/>
              <a:ext cx="362077" cy="371475"/>
            </a:xfrm>
            <a:custGeom>
              <a:avLst/>
              <a:gdLst/>
              <a:ahLst/>
              <a:cxnLst/>
              <a:rect r="r" b="b" t="t" l="l"/>
              <a:pathLst>
                <a:path h="371475" w="362077">
                  <a:moveTo>
                    <a:pt x="0" y="314452"/>
                  </a:moveTo>
                  <a:lnTo>
                    <a:pt x="0" y="57023"/>
                  </a:lnTo>
                  <a:lnTo>
                    <a:pt x="4826" y="57023"/>
                  </a:lnTo>
                  <a:lnTo>
                    <a:pt x="0" y="57023"/>
                  </a:lnTo>
                  <a:cubicBezTo>
                    <a:pt x="0" y="53213"/>
                    <a:pt x="381" y="49530"/>
                    <a:pt x="1143" y="45847"/>
                  </a:cubicBezTo>
                  <a:lnTo>
                    <a:pt x="1143" y="45847"/>
                  </a:lnTo>
                  <a:lnTo>
                    <a:pt x="1143" y="45847"/>
                  </a:lnTo>
                  <a:cubicBezTo>
                    <a:pt x="1905" y="42164"/>
                    <a:pt x="2921" y="38608"/>
                    <a:pt x="4445" y="35179"/>
                  </a:cubicBezTo>
                  <a:lnTo>
                    <a:pt x="8890" y="36957"/>
                  </a:lnTo>
                  <a:lnTo>
                    <a:pt x="4445" y="35179"/>
                  </a:lnTo>
                  <a:cubicBezTo>
                    <a:pt x="5842" y="31750"/>
                    <a:pt x="7620" y="28448"/>
                    <a:pt x="9652" y="25273"/>
                  </a:cubicBezTo>
                  <a:lnTo>
                    <a:pt x="9652" y="25273"/>
                  </a:lnTo>
                  <a:lnTo>
                    <a:pt x="9652" y="25273"/>
                  </a:lnTo>
                  <a:cubicBezTo>
                    <a:pt x="11684" y="22225"/>
                    <a:pt x="14097" y="19304"/>
                    <a:pt x="16764" y="16637"/>
                  </a:cubicBezTo>
                  <a:lnTo>
                    <a:pt x="20193" y="20066"/>
                  </a:lnTo>
                  <a:lnTo>
                    <a:pt x="16764" y="16637"/>
                  </a:lnTo>
                  <a:cubicBezTo>
                    <a:pt x="19431" y="13970"/>
                    <a:pt x="22352" y="11684"/>
                    <a:pt x="25400" y="9525"/>
                  </a:cubicBezTo>
                  <a:lnTo>
                    <a:pt x="25400" y="9525"/>
                  </a:lnTo>
                  <a:lnTo>
                    <a:pt x="25400" y="9525"/>
                  </a:lnTo>
                  <a:cubicBezTo>
                    <a:pt x="28448" y="7493"/>
                    <a:pt x="31750" y="5715"/>
                    <a:pt x="35306" y="4318"/>
                  </a:cubicBezTo>
                  <a:lnTo>
                    <a:pt x="35306" y="4318"/>
                  </a:lnTo>
                  <a:lnTo>
                    <a:pt x="35306" y="4318"/>
                  </a:lnTo>
                  <a:cubicBezTo>
                    <a:pt x="38735" y="2921"/>
                    <a:pt x="42291" y="1778"/>
                    <a:pt x="45974" y="1143"/>
                  </a:cubicBezTo>
                  <a:lnTo>
                    <a:pt x="46863" y="5842"/>
                  </a:lnTo>
                  <a:lnTo>
                    <a:pt x="45974" y="1143"/>
                  </a:lnTo>
                  <a:cubicBezTo>
                    <a:pt x="49657" y="381"/>
                    <a:pt x="53340" y="0"/>
                    <a:pt x="57150" y="0"/>
                  </a:cubicBezTo>
                  <a:lnTo>
                    <a:pt x="57150" y="4826"/>
                  </a:lnTo>
                  <a:lnTo>
                    <a:pt x="57150" y="0"/>
                  </a:lnTo>
                  <a:lnTo>
                    <a:pt x="304927" y="0"/>
                  </a:lnTo>
                  <a:lnTo>
                    <a:pt x="304927" y="4826"/>
                  </a:lnTo>
                  <a:lnTo>
                    <a:pt x="304927" y="0"/>
                  </a:lnTo>
                  <a:cubicBezTo>
                    <a:pt x="308610" y="0"/>
                    <a:pt x="312420" y="381"/>
                    <a:pt x="316103" y="1143"/>
                  </a:cubicBezTo>
                  <a:lnTo>
                    <a:pt x="315214" y="5842"/>
                  </a:lnTo>
                  <a:lnTo>
                    <a:pt x="316103" y="1143"/>
                  </a:lnTo>
                  <a:cubicBezTo>
                    <a:pt x="319786" y="1905"/>
                    <a:pt x="323342" y="2921"/>
                    <a:pt x="326771" y="4318"/>
                  </a:cubicBezTo>
                  <a:lnTo>
                    <a:pt x="326771" y="4318"/>
                  </a:lnTo>
                  <a:lnTo>
                    <a:pt x="326771" y="4318"/>
                  </a:lnTo>
                  <a:cubicBezTo>
                    <a:pt x="330200" y="5715"/>
                    <a:pt x="333502" y="7493"/>
                    <a:pt x="336677" y="9525"/>
                  </a:cubicBezTo>
                  <a:lnTo>
                    <a:pt x="334010" y="13462"/>
                  </a:lnTo>
                  <a:lnTo>
                    <a:pt x="336677" y="9525"/>
                  </a:lnTo>
                  <a:cubicBezTo>
                    <a:pt x="339852" y="11557"/>
                    <a:pt x="342646" y="13970"/>
                    <a:pt x="345313" y="16637"/>
                  </a:cubicBezTo>
                  <a:lnTo>
                    <a:pt x="345313" y="16637"/>
                  </a:lnTo>
                  <a:lnTo>
                    <a:pt x="345313" y="16637"/>
                  </a:lnTo>
                  <a:cubicBezTo>
                    <a:pt x="347980" y="19304"/>
                    <a:pt x="350266" y="22225"/>
                    <a:pt x="352425" y="25273"/>
                  </a:cubicBezTo>
                  <a:lnTo>
                    <a:pt x="352425" y="25273"/>
                  </a:lnTo>
                  <a:lnTo>
                    <a:pt x="352425" y="25273"/>
                  </a:lnTo>
                  <a:cubicBezTo>
                    <a:pt x="354457" y="28448"/>
                    <a:pt x="356235" y="31623"/>
                    <a:pt x="357632" y="35179"/>
                  </a:cubicBezTo>
                  <a:lnTo>
                    <a:pt x="353187" y="36957"/>
                  </a:lnTo>
                  <a:lnTo>
                    <a:pt x="357632" y="35179"/>
                  </a:lnTo>
                  <a:cubicBezTo>
                    <a:pt x="359029" y="38608"/>
                    <a:pt x="360172" y="42164"/>
                    <a:pt x="360934" y="45847"/>
                  </a:cubicBezTo>
                  <a:lnTo>
                    <a:pt x="356235" y="46736"/>
                  </a:lnTo>
                  <a:lnTo>
                    <a:pt x="360934" y="45847"/>
                  </a:lnTo>
                  <a:cubicBezTo>
                    <a:pt x="361696" y="49530"/>
                    <a:pt x="362077" y="53213"/>
                    <a:pt x="362077" y="57023"/>
                  </a:cubicBezTo>
                  <a:lnTo>
                    <a:pt x="357251" y="57023"/>
                  </a:lnTo>
                  <a:lnTo>
                    <a:pt x="362077" y="57023"/>
                  </a:lnTo>
                  <a:lnTo>
                    <a:pt x="362077" y="314452"/>
                  </a:lnTo>
                  <a:lnTo>
                    <a:pt x="357251" y="314452"/>
                  </a:lnTo>
                  <a:lnTo>
                    <a:pt x="362077" y="314452"/>
                  </a:lnTo>
                  <a:cubicBezTo>
                    <a:pt x="362077" y="318135"/>
                    <a:pt x="361696" y="321945"/>
                    <a:pt x="360934" y="325628"/>
                  </a:cubicBezTo>
                  <a:lnTo>
                    <a:pt x="356235" y="324739"/>
                  </a:lnTo>
                  <a:lnTo>
                    <a:pt x="360934" y="325628"/>
                  </a:lnTo>
                  <a:cubicBezTo>
                    <a:pt x="360172" y="329311"/>
                    <a:pt x="359156" y="332867"/>
                    <a:pt x="357759" y="336296"/>
                  </a:cubicBezTo>
                  <a:lnTo>
                    <a:pt x="357759" y="336296"/>
                  </a:lnTo>
                  <a:lnTo>
                    <a:pt x="357759" y="336296"/>
                  </a:lnTo>
                  <a:cubicBezTo>
                    <a:pt x="356362" y="339725"/>
                    <a:pt x="354584" y="343027"/>
                    <a:pt x="352552" y="346202"/>
                  </a:cubicBezTo>
                  <a:lnTo>
                    <a:pt x="352552" y="346202"/>
                  </a:lnTo>
                  <a:lnTo>
                    <a:pt x="352552" y="346202"/>
                  </a:lnTo>
                  <a:cubicBezTo>
                    <a:pt x="350520" y="349250"/>
                    <a:pt x="348107" y="352171"/>
                    <a:pt x="345440" y="354838"/>
                  </a:cubicBezTo>
                  <a:lnTo>
                    <a:pt x="342011" y="351409"/>
                  </a:lnTo>
                  <a:lnTo>
                    <a:pt x="345440" y="354838"/>
                  </a:lnTo>
                  <a:cubicBezTo>
                    <a:pt x="342773" y="357505"/>
                    <a:pt x="339852" y="359791"/>
                    <a:pt x="336804" y="361950"/>
                  </a:cubicBezTo>
                  <a:lnTo>
                    <a:pt x="334137" y="358013"/>
                  </a:lnTo>
                  <a:lnTo>
                    <a:pt x="336804" y="361950"/>
                  </a:lnTo>
                  <a:cubicBezTo>
                    <a:pt x="333629" y="363982"/>
                    <a:pt x="330454" y="365760"/>
                    <a:pt x="327025" y="367157"/>
                  </a:cubicBezTo>
                  <a:lnTo>
                    <a:pt x="327025" y="367157"/>
                  </a:lnTo>
                  <a:lnTo>
                    <a:pt x="327025" y="367157"/>
                  </a:lnTo>
                  <a:cubicBezTo>
                    <a:pt x="323596" y="368554"/>
                    <a:pt x="320040" y="369697"/>
                    <a:pt x="316357" y="370332"/>
                  </a:cubicBezTo>
                  <a:lnTo>
                    <a:pt x="315468" y="365633"/>
                  </a:lnTo>
                  <a:lnTo>
                    <a:pt x="316357" y="370332"/>
                  </a:lnTo>
                  <a:cubicBezTo>
                    <a:pt x="312674" y="371094"/>
                    <a:pt x="308991" y="371475"/>
                    <a:pt x="305181" y="371475"/>
                  </a:cubicBezTo>
                  <a:lnTo>
                    <a:pt x="305181" y="366649"/>
                  </a:lnTo>
                  <a:lnTo>
                    <a:pt x="305181" y="371475"/>
                  </a:lnTo>
                  <a:lnTo>
                    <a:pt x="57023" y="371475"/>
                  </a:lnTo>
                  <a:lnTo>
                    <a:pt x="57023" y="366649"/>
                  </a:lnTo>
                  <a:lnTo>
                    <a:pt x="57023" y="371475"/>
                  </a:lnTo>
                  <a:cubicBezTo>
                    <a:pt x="53340" y="371475"/>
                    <a:pt x="49530" y="371094"/>
                    <a:pt x="45847" y="370332"/>
                  </a:cubicBezTo>
                  <a:lnTo>
                    <a:pt x="46736" y="365633"/>
                  </a:lnTo>
                  <a:lnTo>
                    <a:pt x="45847" y="370332"/>
                  </a:lnTo>
                  <a:cubicBezTo>
                    <a:pt x="42164" y="369570"/>
                    <a:pt x="38608" y="368554"/>
                    <a:pt x="35179" y="367157"/>
                  </a:cubicBezTo>
                  <a:lnTo>
                    <a:pt x="35179" y="367157"/>
                  </a:lnTo>
                  <a:lnTo>
                    <a:pt x="35179" y="367157"/>
                  </a:lnTo>
                  <a:cubicBezTo>
                    <a:pt x="31750" y="365760"/>
                    <a:pt x="28448" y="363982"/>
                    <a:pt x="25400" y="361950"/>
                  </a:cubicBezTo>
                  <a:lnTo>
                    <a:pt x="25400" y="361950"/>
                  </a:lnTo>
                  <a:lnTo>
                    <a:pt x="25400" y="361950"/>
                  </a:lnTo>
                  <a:cubicBezTo>
                    <a:pt x="22352" y="359918"/>
                    <a:pt x="19431" y="357505"/>
                    <a:pt x="16764" y="354838"/>
                  </a:cubicBezTo>
                  <a:lnTo>
                    <a:pt x="20193" y="351409"/>
                  </a:lnTo>
                  <a:lnTo>
                    <a:pt x="16764" y="354838"/>
                  </a:lnTo>
                  <a:cubicBezTo>
                    <a:pt x="14097" y="352171"/>
                    <a:pt x="11811" y="349250"/>
                    <a:pt x="9652" y="346202"/>
                  </a:cubicBezTo>
                  <a:lnTo>
                    <a:pt x="9652" y="346202"/>
                  </a:lnTo>
                  <a:lnTo>
                    <a:pt x="9652" y="346202"/>
                  </a:lnTo>
                  <a:cubicBezTo>
                    <a:pt x="7620" y="343154"/>
                    <a:pt x="5842" y="339852"/>
                    <a:pt x="4445" y="336296"/>
                  </a:cubicBezTo>
                  <a:lnTo>
                    <a:pt x="4445" y="336296"/>
                  </a:lnTo>
                  <a:lnTo>
                    <a:pt x="4445" y="336296"/>
                  </a:lnTo>
                  <a:cubicBezTo>
                    <a:pt x="3048" y="332867"/>
                    <a:pt x="1905" y="329311"/>
                    <a:pt x="1270" y="325628"/>
                  </a:cubicBezTo>
                  <a:lnTo>
                    <a:pt x="5969" y="324739"/>
                  </a:lnTo>
                  <a:lnTo>
                    <a:pt x="1270" y="325628"/>
                  </a:lnTo>
                  <a:cubicBezTo>
                    <a:pt x="508" y="321945"/>
                    <a:pt x="127" y="318262"/>
                    <a:pt x="127" y="314452"/>
                  </a:cubicBezTo>
                  <a:lnTo>
                    <a:pt x="4953" y="314452"/>
                  </a:lnTo>
                  <a:lnTo>
                    <a:pt x="0" y="314452"/>
                  </a:lnTo>
                  <a:moveTo>
                    <a:pt x="9525" y="314452"/>
                  </a:moveTo>
                  <a:cubicBezTo>
                    <a:pt x="9525" y="317627"/>
                    <a:pt x="9779" y="320675"/>
                    <a:pt x="10414" y="323723"/>
                  </a:cubicBezTo>
                  <a:cubicBezTo>
                    <a:pt x="11049" y="326771"/>
                    <a:pt x="11938" y="329692"/>
                    <a:pt x="13081" y="332613"/>
                  </a:cubicBezTo>
                  <a:lnTo>
                    <a:pt x="8636" y="334391"/>
                  </a:lnTo>
                  <a:lnTo>
                    <a:pt x="13081" y="332613"/>
                  </a:lnTo>
                  <a:cubicBezTo>
                    <a:pt x="14224" y="335534"/>
                    <a:pt x="15748" y="338201"/>
                    <a:pt x="17526" y="340868"/>
                  </a:cubicBezTo>
                  <a:lnTo>
                    <a:pt x="13589" y="343535"/>
                  </a:lnTo>
                  <a:lnTo>
                    <a:pt x="17526" y="340868"/>
                  </a:lnTo>
                  <a:cubicBezTo>
                    <a:pt x="19304" y="343408"/>
                    <a:pt x="21209" y="345821"/>
                    <a:pt x="23495" y="348107"/>
                  </a:cubicBezTo>
                  <a:lnTo>
                    <a:pt x="23495" y="348107"/>
                  </a:lnTo>
                  <a:lnTo>
                    <a:pt x="23495" y="348107"/>
                  </a:lnTo>
                  <a:cubicBezTo>
                    <a:pt x="25654" y="350266"/>
                    <a:pt x="28067" y="352298"/>
                    <a:pt x="30734" y="354076"/>
                  </a:cubicBezTo>
                  <a:lnTo>
                    <a:pt x="28067" y="358013"/>
                  </a:lnTo>
                  <a:lnTo>
                    <a:pt x="30734" y="354076"/>
                  </a:lnTo>
                  <a:cubicBezTo>
                    <a:pt x="33274" y="355854"/>
                    <a:pt x="36068" y="357251"/>
                    <a:pt x="38989" y="358521"/>
                  </a:cubicBezTo>
                  <a:lnTo>
                    <a:pt x="37211" y="362966"/>
                  </a:lnTo>
                  <a:lnTo>
                    <a:pt x="38989" y="358521"/>
                  </a:lnTo>
                  <a:cubicBezTo>
                    <a:pt x="41910" y="359664"/>
                    <a:pt x="44831" y="360553"/>
                    <a:pt x="47879" y="361188"/>
                  </a:cubicBezTo>
                  <a:cubicBezTo>
                    <a:pt x="50927" y="361823"/>
                    <a:pt x="53975" y="362077"/>
                    <a:pt x="57150" y="362077"/>
                  </a:cubicBezTo>
                  <a:lnTo>
                    <a:pt x="304927" y="362077"/>
                  </a:lnTo>
                  <a:cubicBezTo>
                    <a:pt x="308102" y="362077"/>
                    <a:pt x="311150" y="361823"/>
                    <a:pt x="314198" y="361188"/>
                  </a:cubicBezTo>
                  <a:lnTo>
                    <a:pt x="314198" y="361188"/>
                  </a:lnTo>
                  <a:lnTo>
                    <a:pt x="314198" y="361188"/>
                  </a:lnTo>
                  <a:cubicBezTo>
                    <a:pt x="317246" y="360553"/>
                    <a:pt x="320167" y="359664"/>
                    <a:pt x="323088" y="358521"/>
                  </a:cubicBezTo>
                  <a:lnTo>
                    <a:pt x="324866" y="362966"/>
                  </a:lnTo>
                  <a:lnTo>
                    <a:pt x="323088" y="358521"/>
                  </a:lnTo>
                  <a:cubicBezTo>
                    <a:pt x="326009" y="357251"/>
                    <a:pt x="328676" y="355854"/>
                    <a:pt x="331343" y="354076"/>
                  </a:cubicBezTo>
                  <a:lnTo>
                    <a:pt x="331343" y="354076"/>
                  </a:lnTo>
                  <a:lnTo>
                    <a:pt x="331343" y="354076"/>
                  </a:lnTo>
                  <a:cubicBezTo>
                    <a:pt x="333883" y="352298"/>
                    <a:pt x="336296" y="350393"/>
                    <a:pt x="338582" y="348107"/>
                  </a:cubicBezTo>
                  <a:cubicBezTo>
                    <a:pt x="340868" y="345821"/>
                    <a:pt x="342773" y="343535"/>
                    <a:pt x="344551" y="340868"/>
                  </a:cubicBezTo>
                  <a:lnTo>
                    <a:pt x="348488" y="343535"/>
                  </a:lnTo>
                  <a:lnTo>
                    <a:pt x="344551" y="340868"/>
                  </a:lnTo>
                  <a:cubicBezTo>
                    <a:pt x="346329" y="338201"/>
                    <a:pt x="347726" y="335534"/>
                    <a:pt x="348996" y="332613"/>
                  </a:cubicBezTo>
                  <a:lnTo>
                    <a:pt x="353441" y="334391"/>
                  </a:lnTo>
                  <a:lnTo>
                    <a:pt x="348996" y="332613"/>
                  </a:lnTo>
                  <a:cubicBezTo>
                    <a:pt x="350139" y="329692"/>
                    <a:pt x="351028" y="326771"/>
                    <a:pt x="351663" y="323723"/>
                  </a:cubicBezTo>
                  <a:lnTo>
                    <a:pt x="351663" y="323723"/>
                  </a:lnTo>
                  <a:lnTo>
                    <a:pt x="351663" y="323723"/>
                  </a:lnTo>
                  <a:cubicBezTo>
                    <a:pt x="352298" y="320675"/>
                    <a:pt x="352552" y="317627"/>
                    <a:pt x="352552" y="314452"/>
                  </a:cubicBezTo>
                  <a:lnTo>
                    <a:pt x="352552" y="57023"/>
                  </a:lnTo>
                  <a:cubicBezTo>
                    <a:pt x="352552" y="53848"/>
                    <a:pt x="352298" y="50800"/>
                    <a:pt x="351663" y="47752"/>
                  </a:cubicBezTo>
                  <a:lnTo>
                    <a:pt x="351663" y="47752"/>
                  </a:lnTo>
                  <a:lnTo>
                    <a:pt x="351663" y="47752"/>
                  </a:lnTo>
                  <a:cubicBezTo>
                    <a:pt x="351028" y="44704"/>
                    <a:pt x="350139" y="41783"/>
                    <a:pt x="348996" y="38862"/>
                  </a:cubicBezTo>
                  <a:lnTo>
                    <a:pt x="348996" y="38862"/>
                  </a:lnTo>
                  <a:lnTo>
                    <a:pt x="348996" y="38862"/>
                  </a:lnTo>
                  <a:cubicBezTo>
                    <a:pt x="347853" y="35941"/>
                    <a:pt x="346329" y="33274"/>
                    <a:pt x="344551" y="30607"/>
                  </a:cubicBezTo>
                  <a:lnTo>
                    <a:pt x="348488" y="27940"/>
                  </a:lnTo>
                  <a:lnTo>
                    <a:pt x="344551" y="30607"/>
                  </a:lnTo>
                  <a:cubicBezTo>
                    <a:pt x="342773" y="28067"/>
                    <a:pt x="340868" y="25654"/>
                    <a:pt x="338582" y="23368"/>
                  </a:cubicBezTo>
                  <a:lnTo>
                    <a:pt x="342011" y="19939"/>
                  </a:lnTo>
                  <a:lnTo>
                    <a:pt x="338582" y="23368"/>
                  </a:lnTo>
                  <a:cubicBezTo>
                    <a:pt x="336423" y="21209"/>
                    <a:pt x="334010" y="19177"/>
                    <a:pt x="331343" y="17399"/>
                  </a:cubicBezTo>
                  <a:lnTo>
                    <a:pt x="331343" y="17399"/>
                  </a:lnTo>
                  <a:lnTo>
                    <a:pt x="331343" y="17399"/>
                  </a:lnTo>
                  <a:cubicBezTo>
                    <a:pt x="328803" y="15621"/>
                    <a:pt x="326009" y="14224"/>
                    <a:pt x="323215" y="12954"/>
                  </a:cubicBezTo>
                  <a:lnTo>
                    <a:pt x="324993" y="8509"/>
                  </a:lnTo>
                  <a:lnTo>
                    <a:pt x="323215" y="12954"/>
                  </a:lnTo>
                  <a:cubicBezTo>
                    <a:pt x="320294" y="11811"/>
                    <a:pt x="317373" y="10922"/>
                    <a:pt x="314325" y="10287"/>
                  </a:cubicBezTo>
                  <a:lnTo>
                    <a:pt x="314325" y="10287"/>
                  </a:lnTo>
                  <a:lnTo>
                    <a:pt x="314325" y="10287"/>
                  </a:lnTo>
                  <a:cubicBezTo>
                    <a:pt x="311277" y="9652"/>
                    <a:pt x="308229" y="9398"/>
                    <a:pt x="305054" y="9398"/>
                  </a:cubicBezTo>
                  <a:lnTo>
                    <a:pt x="57023" y="9398"/>
                  </a:lnTo>
                  <a:cubicBezTo>
                    <a:pt x="53848" y="9398"/>
                    <a:pt x="50800" y="9652"/>
                    <a:pt x="47752" y="10287"/>
                  </a:cubicBezTo>
                  <a:lnTo>
                    <a:pt x="47752" y="10287"/>
                  </a:lnTo>
                  <a:lnTo>
                    <a:pt x="47752" y="10287"/>
                  </a:lnTo>
                  <a:cubicBezTo>
                    <a:pt x="44704" y="10922"/>
                    <a:pt x="41783" y="11811"/>
                    <a:pt x="38862" y="12954"/>
                  </a:cubicBezTo>
                  <a:lnTo>
                    <a:pt x="37084" y="8509"/>
                  </a:lnTo>
                  <a:lnTo>
                    <a:pt x="38862" y="12954"/>
                  </a:lnTo>
                  <a:cubicBezTo>
                    <a:pt x="35941" y="14097"/>
                    <a:pt x="33274" y="15621"/>
                    <a:pt x="30607" y="17399"/>
                  </a:cubicBezTo>
                  <a:lnTo>
                    <a:pt x="27940" y="13589"/>
                  </a:lnTo>
                  <a:lnTo>
                    <a:pt x="30607" y="17526"/>
                  </a:lnTo>
                  <a:cubicBezTo>
                    <a:pt x="28067" y="19304"/>
                    <a:pt x="25654" y="21209"/>
                    <a:pt x="23368" y="23495"/>
                  </a:cubicBezTo>
                  <a:lnTo>
                    <a:pt x="23368" y="23495"/>
                  </a:lnTo>
                  <a:lnTo>
                    <a:pt x="23368" y="23495"/>
                  </a:lnTo>
                  <a:cubicBezTo>
                    <a:pt x="21209" y="25654"/>
                    <a:pt x="19177" y="28067"/>
                    <a:pt x="17399" y="30734"/>
                  </a:cubicBezTo>
                  <a:lnTo>
                    <a:pt x="13589" y="27940"/>
                  </a:lnTo>
                  <a:lnTo>
                    <a:pt x="17526" y="30607"/>
                  </a:lnTo>
                  <a:cubicBezTo>
                    <a:pt x="15748" y="33274"/>
                    <a:pt x="14351" y="35941"/>
                    <a:pt x="13081" y="38862"/>
                  </a:cubicBezTo>
                  <a:lnTo>
                    <a:pt x="13081" y="38862"/>
                  </a:lnTo>
                  <a:lnTo>
                    <a:pt x="13081" y="38862"/>
                  </a:lnTo>
                  <a:cubicBezTo>
                    <a:pt x="11938" y="41783"/>
                    <a:pt x="11049" y="44704"/>
                    <a:pt x="10414" y="47752"/>
                  </a:cubicBezTo>
                  <a:lnTo>
                    <a:pt x="5715" y="46863"/>
                  </a:lnTo>
                  <a:lnTo>
                    <a:pt x="10414" y="47752"/>
                  </a:lnTo>
                  <a:cubicBezTo>
                    <a:pt x="9779" y="50800"/>
                    <a:pt x="9525" y="53848"/>
                    <a:pt x="9525" y="57023"/>
                  </a:cubicBezTo>
                  <a:lnTo>
                    <a:pt x="9525" y="314452"/>
                  </a:lnTo>
                  <a:close/>
                </a:path>
              </a:pathLst>
            </a:custGeom>
            <a:solidFill>
              <a:srgbClr val="8D2424"/>
            </a:solidFill>
          </p:spPr>
        </p:sp>
      </p:grpSp>
      <p:grpSp>
        <p:nvGrpSpPr>
          <p:cNvPr name="Group 9" id="9"/>
          <p:cNvGrpSpPr>
            <a:grpSpLocks noChangeAspect="true"/>
          </p:cNvGrpSpPr>
          <p:nvPr/>
        </p:nvGrpSpPr>
        <p:grpSpPr>
          <a:xfrm rot="0">
            <a:off x="4794247" y="4337047"/>
            <a:ext cx="488947" cy="498472"/>
            <a:chOff x="0" y="0"/>
            <a:chExt cx="488950" cy="498475"/>
          </a:xfrm>
        </p:grpSpPr>
        <p:sp>
          <p:nvSpPr>
            <p:cNvPr name="Freeform 10" id="10"/>
            <p:cNvSpPr/>
            <p:nvPr/>
          </p:nvSpPr>
          <p:spPr>
            <a:xfrm flipH="false" flipV="false" rot="0">
              <a:off x="68326" y="68453"/>
              <a:ext cx="352171" cy="361569"/>
            </a:xfrm>
            <a:custGeom>
              <a:avLst/>
              <a:gdLst/>
              <a:ahLst/>
              <a:cxnLst/>
              <a:rect r="r" b="b" t="t" l="l"/>
              <a:pathLst>
                <a:path h="361569" w="352171">
                  <a:moveTo>
                    <a:pt x="0" y="309499"/>
                  </a:moveTo>
                  <a:lnTo>
                    <a:pt x="0" y="52070"/>
                  </a:lnTo>
                  <a:cubicBezTo>
                    <a:pt x="0" y="48641"/>
                    <a:pt x="381" y="45212"/>
                    <a:pt x="1016" y="41910"/>
                  </a:cubicBezTo>
                  <a:cubicBezTo>
                    <a:pt x="1651" y="38608"/>
                    <a:pt x="2667" y="35306"/>
                    <a:pt x="3937" y="32131"/>
                  </a:cubicBezTo>
                  <a:cubicBezTo>
                    <a:pt x="5207" y="28956"/>
                    <a:pt x="6858" y="25908"/>
                    <a:pt x="8763" y="23114"/>
                  </a:cubicBezTo>
                  <a:cubicBezTo>
                    <a:pt x="10668" y="20320"/>
                    <a:pt x="12827" y="17653"/>
                    <a:pt x="15240" y="15240"/>
                  </a:cubicBezTo>
                  <a:cubicBezTo>
                    <a:pt x="17653" y="12827"/>
                    <a:pt x="20320" y="10668"/>
                    <a:pt x="23114" y="8763"/>
                  </a:cubicBezTo>
                  <a:cubicBezTo>
                    <a:pt x="25908" y="6858"/>
                    <a:pt x="28956" y="5207"/>
                    <a:pt x="32131" y="3937"/>
                  </a:cubicBezTo>
                  <a:cubicBezTo>
                    <a:pt x="35306" y="2667"/>
                    <a:pt x="38608" y="1651"/>
                    <a:pt x="41910" y="1016"/>
                  </a:cubicBezTo>
                  <a:cubicBezTo>
                    <a:pt x="45212" y="381"/>
                    <a:pt x="48641" y="0"/>
                    <a:pt x="52070" y="0"/>
                  </a:cubicBezTo>
                  <a:lnTo>
                    <a:pt x="300101" y="0"/>
                  </a:lnTo>
                  <a:cubicBezTo>
                    <a:pt x="303530" y="0"/>
                    <a:pt x="306959" y="381"/>
                    <a:pt x="310261" y="1016"/>
                  </a:cubicBezTo>
                  <a:cubicBezTo>
                    <a:pt x="313563" y="1651"/>
                    <a:pt x="316865" y="2667"/>
                    <a:pt x="320040" y="3937"/>
                  </a:cubicBezTo>
                  <a:cubicBezTo>
                    <a:pt x="323215" y="5207"/>
                    <a:pt x="326263" y="6858"/>
                    <a:pt x="329057" y="8763"/>
                  </a:cubicBezTo>
                  <a:cubicBezTo>
                    <a:pt x="331851" y="10668"/>
                    <a:pt x="334518" y="12827"/>
                    <a:pt x="336931" y="15240"/>
                  </a:cubicBezTo>
                  <a:cubicBezTo>
                    <a:pt x="339344" y="17653"/>
                    <a:pt x="341503" y="20320"/>
                    <a:pt x="343408" y="23114"/>
                  </a:cubicBezTo>
                  <a:cubicBezTo>
                    <a:pt x="345313" y="25908"/>
                    <a:pt x="346964" y="28956"/>
                    <a:pt x="348234" y="32131"/>
                  </a:cubicBezTo>
                  <a:cubicBezTo>
                    <a:pt x="349504" y="35306"/>
                    <a:pt x="350520" y="38608"/>
                    <a:pt x="351155" y="41910"/>
                  </a:cubicBezTo>
                  <a:cubicBezTo>
                    <a:pt x="351790" y="45212"/>
                    <a:pt x="352171" y="48641"/>
                    <a:pt x="352171" y="52070"/>
                  </a:cubicBezTo>
                  <a:lnTo>
                    <a:pt x="352171" y="309499"/>
                  </a:lnTo>
                  <a:cubicBezTo>
                    <a:pt x="352171" y="312928"/>
                    <a:pt x="351790" y="316357"/>
                    <a:pt x="351155" y="319659"/>
                  </a:cubicBezTo>
                  <a:cubicBezTo>
                    <a:pt x="350520" y="322961"/>
                    <a:pt x="349504" y="326263"/>
                    <a:pt x="348234" y="329438"/>
                  </a:cubicBezTo>
                  <a:cubicBezTo>
                    <a:pt x="346964" y="332613"/>
                    <a:pt x="345313" y="335661"/>
                    <a:pt x="343408" y="338455"/>
                  </a:cubicBezTo>
                  <a:cubicBezTo>
                    <a:pt x="341503" y="341249"/>
                    <a:pt x="339344" y="343916"/>
                    <a:pt x="336931" y="346329"/>
                  </a:cubicBezTo>
                  <a:cubicBezTo>
                    <a:pt x="334518" y="348742"/>
                    <a:pt x="331851" y="350901"/>
                    <a:pt x="329057" y="352806"/>
                  </a:cubicBezTo>
                  <a:cubicBezTo>
                    <a:pt x="326263" y="354711"/>
                    <a:pt x="323215" y="356362"/>
                    <a:pt x="320040" y="357632"/>
                  </a:cubicBezTo>
                  <a:cubicBezTo>
                    <a:pt x="316865" y="358902"/>
                    <a:pt x="313563" y="359918"/>
                    <a:pt x="310261" y="360553"/>
                  </a:cubicBezTo>
                  <a:cubicBezTo>
                    <a:pt x="306959" y="361188"/>
                    <a:pt x="303530" y="361569"/>
                    <a:pt x="300101" y="361569"/>
                  </a:cubicBezTo>
                  <a:lnTo>
                    <a:pt x="52197" y="361569"/>
                  </a:lnTo>
                  <a:cubicBezTo>
                    <a:pt x="48768" y="361569"/>
                    <a:pt x="45339" y="361188"/>
                    <a:pt x="42037" y="360553"/>
                  </a:cubicBezTo>
                  <a:cubicBezTo>
                    <a:pt x="38735" y="359918"/>
                    <a:pt x="35433" y="358902"/>
                    <a:pt x="32258" y="357632"/>
                  </a:cubicBezTo>
                  <a:cubicBezTo>
                    <a:pt x="29083" y="356362"/>
                    <a:pt x="26035" y="354711"/>
                    <a:pt x="23241" y="352806"/>
                  </a:cubicBezTo>
                  <a:cubicBezTo>
                    <a:pt x="20447" y="350901"/>
                    <a:pt x="17780" y="348742"/>
                    <a:pt x="15367" y="346329"/>
                  </a:cubicBezTo>
                  <a:cubicBezTo>
                    <a:pt x="12954" y="343916"/>
                    <a:pt x="10795" y="341249"/>
                    <a:pt x="8890" y="338455"/>
                  </a:cubicBezTo>
                  <a:cubicBezTo>
                    <a:pt x="6985" y="335661"/>
                    <a:pt x="5334" y="332613"/>
                    <a:pt x="4064" y="329438"/>
                  </a:cubicBezTo>
                  <a:cubicBezTo>
                    <a:pt x="2794" y="326263"/>
                    <a:pt x="1778" y="322961"/>
                    <a:pt x="1143" y="319659"/>
                  </a:cubicBezTo>
                  <a:cubicBezTo>
                    <a:pt x="508" y="316357"/>
                    <a:pt x="127" y="312928"/>
                    <a:pt x="127" y="309499"/>
                  </a:cubicBezTo>
                </a:path>
              </a:pathLst>
            </a:custGeom>
            <a:solidFill>
              <a:srgbClr val="740B0B"/>
            </a:solidFill>
          </p:spPr>
        </p:sp>
        <p:sp>
          <p:nvSpPr>
            <p:cNvPr name="Freeform 11" id="11"/>
            <p:cNvSpPr/>
            <p:nvPr/>
          </p:nvSpPr>
          <p:spPr>
            <a:xfrm flipH="false" flipV="false" rot="0">
              <a:off x="63500" y="63373"/>
              <a:ext cx="362077" cy="371602"/>
            </a:xfrm>
            <a:custGeom>
              <a:avLst/>
              <a:gdLst/>
              <a:ahLst/>
              <a:cxnLst/>
              <a:rect r="r" b="b" t="t" l="l"/>
              <a:pathLst>
                <a:path h="371602" w="362077">
                  <a:moveTo>
                    <a:pt x="0" y="314579"/>
                  </a:moveTo>
                  <a:lnTo>
                    <a:pt x="0" y="57150"/>
                  </a:lnTo>
                  <a:lnTo>
                    <a:pt x="4826" y="57150"/>
                  </a:lnTo>
                  <a:lnTo>
                    <a:pt x="0" y="57150"/>
                  </a:lnTo>
                  <a:cubicBezTo>
                    <a:pt x="0" y="53340"/>
                    <a:pt x="381" y="49657"/>
                    <a:pt x="1143" y="45974"/>
                  </a:cubicBezTo>
                  <a:lnTo>
                    <a:pt x="1143" y="45974"/>
                  </a:lnTo>
                  <a:lnTo>
                    <a:pt x="1143" y="45974"/>
                  </a:lnTo>
                  <a:cubicBezTo>
                    <a:pt x="1905" y="42291"/>
                    <a:pt x="2921" y="38735"/>
                    <a:pt x="4445" y="35306"/>
                  </a:cubicBezTo>
                  <a:lnTo>
                    <a:pt x="8890" y="37084"/>
                  </a:lnTo>
                  <a:lnTo>
                    <a:pt x="4445" y="35306"/>
                  </a:lnTo>
                  <a:cubicBezTo>
                    <a:pt x="5842" y="31877"/>
                    <a:pt x="7620" y="28575"/>
                    <a:pt x="9652" y="25400"/>
                  </a:cubicBezTo>
                  <a:lnTo>
                    <a:pt x="9652" y="25400"/>
                  </a:lnTo>
                  <a:lnTo>
                    <a:pt x="9652" y="25400"/>
                  </a:lnTo>
                  <a:cubicBezTo>
                    <a:pt x="11684" y="22352"/>
                    <a:pt x="14097" y="19431"/>
                    <a:pt x="16764" y="16764"/>
                  </a:cubicBezTo>
                  <a:lnTo>
                    <a:pt x="20193" y="20193"/>
                  </a:lnTo>
                  <a:lnTo>
                    <a:pt x="16764" y="16764"/>
                  </a:lnTo>
                  <a:cubicBezTo>
                    <a:pt x="19431" y="14097"/>
                    <a:pt x="22352" y="11811"/>
                    <a:pt x="25400" y="9652"/>
                  </a:cubicBezTo>
                  <a:lnTo>
                    <a:pt x="25400" y="9652"/>
                  </a:lnTo>
                  <a:lnTo>
                    <a:pt x="25400" y="9652"/>
                  </a:lnTo>
                  <a:cubicBezTo>
                    <a:pt x="28448" y="7620"/>
                    <a:pt x="31750" y="5842"/>
                    <a:pt x="35306" y="4445"/>
                  </a:cubicBezTo>
                  <a:lnTo>
                    <a:pt x="35306" y="4445"/>
                  </a:lnTo>
                  <a:lnTo>
                    <a:pt x="35306" y="4445"/>
                  </a:lnTo>
                  <a:cubicBezTo>
                    <a:pt x="38735" y="3048"/>
                    <a:pt x="42291" y="1905"/>
                    <a:pt x="45974" y="1143"/>
                  </a:cubicBezTo>
                  <a:lnTo>
                    <a:pt x="46863" y="5842"/>
                  </a:lnTo>
                  <a:lnTo>
                    <a:pt x="45974" y="1143"/>
                  </a:lnTo>
                  <a:cubicBezTo>
                    <a:pt x="49657" y="381"/>
                    <a:pt x="53340" y="0"/>
                    <a:pt x="57150" y="0"/>
                  </a:cubicBezTo>
                  <a:lnTo>
                    <a:pt x="57150" y="4826"/>
                  </a:lnTo>
                  <a:lnTo>
                    <a:pt x="57150" y="127"/>
                  </a:lnTo>
                  <a:lnTo>
                    <a:pt x="304927" y="127"/>
                  </a:lnTo>
                  <a:lnTo>
                    <a:pt x="304927" y="4953"/>
                  </a:lnTo>
                  <a:lnTo>
                    <a:pt x="304927" y="127"/>
                  </a:lnTo>
                  <a:cubicBezTo>
                    <a:pt x="308610" y="127"/>
                    <a:pt x="312420" y="508"/>
                    <a:pt x="316103" y="1270"/>
                  </a:cubicBezTo>
                  <a:lnTo>
                    <a:pt x="315214" y="5969"/>
                  </a:lnTo>
                  <a:lnTo>
                    <a:pt x="316103" y="1270"/>
                  </a:lnTo>
                  <a:cubicBezTo>
                    <a:pt x="319786" y="2032"/>
                    <a:pt x="323342" y="3048"/>
                    <a:pt x="326771" y="4572"/>
                  </a:cubicBezTo>
                  <a:lnTo>
                    <a:pt x="326771" y="4572"/>
                  </a:lnTo>
                  <a:lnTo>
                    <a:pt x="326771" y="4572"/>
                  </a:lnTo>
                  <a:cubicBezTo>
                    <a:pt x="330200" y="5969"/>
                    <a:pt x="333502" y="7747"/>
                    <a:pt x="336677" y="9779"/>
                  </a:cubicBezTo>
                  <a:lnTo>
                    <a:pt x="334010" y="13716"/>
                  </a:lnTo>
                  <a:lnTo>
                    <a:pt x="336677" y="9779"/>
                  </a:lnTo>
                  <a:cubicBezTo>
                    <a:pt x="339852" y="11811"/>
                    <a:pt x="342646" y="14224"/>
                    <a:pt x="345313" y="16891"/>
                  </a:cubicBezTo>
                  <a:lnTo>
                    <a:pt x="345313" y="16891"/>
                  </a:lnTo>
                  <a:lnTo>
                    <a:pt x="345313" y="16891"/>
                  </a:lnTo>
                  <a:cubicBezTo>
                    <a:pt x="347980" y="19558"/>
                    <a:pt x="350266" y="22479"/>
                    <a:pt x="352425" y="25527"/>
                  </a:cubicBezTo>
                  <a:lnTo>
                    <a:pt x="352425" y="25527"/>
                  </a:lnTo>
                  <a:lnTo>
                    <a:pt x="352425" y="25527"/>
                  </a:lnTo>
                  <a:cubicBezTo>
                    <a:pt x="354457" y="28702"/>
                    <a:pt x="356235" y="31877"/>
                    <a:pt x="357632" y="35433"/>
                  </a:cubicBezTo>
                  <a:lnTo>
                    <a:pt x="353187" y="37211"/>
                  </a:lnTo>
                  <a:lnTo>
                    <a:pt x="357632" y="35433"/>
                  </a:lnTo>
                  <a:cubicBezTo>
                    <a:pt x="359029" y="38862"/>
                    <a:pt x="360172" y="42418"/>
                    <a:pt x="360934" y="46101"/>
                  </a:cubicBezTo>
                  <a:lnTo>
                    <a:pt x="356235" y="46990"/>
                  </a:lnTo>
                  <a:lnTo>
                    <a:pt x="360934" y="46101"/>
                  </a:lnTo>
                  <a:cubicBezTo>
                    <a:pt x="361696" y="49784"/>
                    <a:pt x="362077" y="53467"/>
                    <a:pt x="362077" y="57277"/>
                  </a:cubicBezTo>
                  <a:lnTo>
                    <a:pt x="357251" y="57277"/>
                  </a:lnTo>
                  <a:lnTo>
                    <a:pt x="362077" y="57277"/>
                  </a:lnTo>
                  <a:lnTo>
                    <a:pt x="362077" y="314579"/>
                  </a:lnTo>
                  <a:lnTo>
                    <a:pt x="357251" y="314579"/>
                  </a:lnTo>
                  <a:lnTo>
                    <a:pt x="362077" y="314579"/>
                  </a:lnTo>
                  <a:cubicBezTo>
                    <a:pt x="362077" y="318262"/>
                    <a:pt x="361696" y="322072"/>
                    <a:pt x="360934" y="325755"/>
                  </a:cubicBezTo>
                  <a:lnTo>
                    <a:pt x="356235" y="324866"/>
                  </a:lnTo>
                  <a:lnTo>
                    <a:pt x="360934" y="325755"/>
                  </a:lnTo>
                  <a:cubicBezTo>
                    <a:pt x="360172" y="329438"/>
                    <a:pt x="359156" y="332994"/>
                    <a:pt x="357759" y="336423"/>
                  </a:cubicBezTo>
                  <a:lnTo>
                    <a:pt x="357759" y="336423"/>
                  </a:lnTo>
                  <a:lnTo>
                    <a:pt x="357759" y="336423"/>
                  </a:lnTo>
                  <a:cubicBezTo>
                    <a:pt x="356362" y="339852"/>
                    <a:pt x="354584" y="343154"/>
                    <a:pt x="352552" y="346329"/>
                  </a:cubicBezTo>
                  <a:lnTo>
                    <a:pt x="352552" y="346329"/>
                  </a:lnTo>
                  <a:lnTo>
                    <a:pt x="352552" y="346329"/>
                  </a:lnTo>
                  <a:cubicBezTo>
                    <a:pt x="350520" y="349377"/>
                    <a:pt x="348107" y="352298"/>
                    <a:pt x="345440" y="354965"/>
                  </a:cubicBezTo>
                  <a:lnTo>
                    <a:pt x="345440" y="354965"/>
                  </a:lnTo>
                  <a:lnTo>
                    <a:pt x="345440" y="354965"/>
                  </a:lnTo>
                  <a:cubicBezTo>
                    <a:pt x="342773" y="357632"/>
                    <a:pt x="339852" y="359918"/>
                    <a:pt x="336804" y="362077"/>
                  </a:cubicBezTo>
                  <a:lnTo>
                    <a:pt x="334137" y="358140"/>
                  </a:lnTo>
                  <a:lnTo>
                    <a:pt x="336804" y="362077"/>
                  </a:lnTo>
                  <a:cubicBezTo>
                    <a:pt x="333629" y="364109"/>
                    <a:pt x="330454" y="365887"/>
                    <a:pt x="327025" y="367284"/>
                  </a:cubicBezTo>
                  <a:lnTo>
                    <a:pt x="327025" y="367284"/>
                  </a:lnTo>
                  <a:lnTo>
                    <a:pt x="327025" y="367284"/>
                  </a:lnTo>
                  <a:cubicBezTo>
                    <a:pt x="323596" y="368681"/>
                    <a:pt x="320040" y="369824"/>
                    <a:pt x="316357" y="370459"/>
                  </a:cubicBezTo>
                  <a:lnTo>
                    <a:pt x="315468" y="365760"/>
                  </a:lnTo>
                  <a:lnTo>
                    <a:pt x="316357" y="370459"/>
                  </a:lnTo>
                  <a:cubicBezTo>
                    <a:pt x="312674" y="371221"/>
                    <a:pt x="308991" y="371602"/>
                    <a:pt x="305181" y="371602"/>
                  </a:cubicBezTo>
                  <a:lnTo>
                    <a:pt x="305181" y="366776"/>
                  </a:lnTo>
                  <a:lnTo>
                    <a:pt x="305181" y="371602"/>
                  </a:lnTo>
                  <a:lnTo>
                    <a:pt x="57023" y="371602"/>
                  </a:lnTo>
                  <a:lnTo>
                    <a:pt x="57023" y="366776"/>
                  </a:lnTo>
                  <a:lnTo>
                    <a:pt x="57023" y="371602"/>
                  </a:lnTo>
                  <a:cubicBezTo>
                    <a:pt x="53340" y="371602"/>
                    <a:pt x="49530" y="371221"/>
                    <a:pt x="45847" y="370459"/>
                  </a:cubicBezTo>
                  <a:lnTo>
                    <a:pt x="46736" y="365760"/>
                  </a:lnTo>
                  <a:lnTo>
                    <a:pt x="45847" y="370459"/>
                  </a:lnTo>
                  <a:cubicBezTo>
                    <a:pt x="42164" y="369697"/>
                    <a:pt x="38608" y="368681"/>
                    <a:pt x="35179" y="367284"/>
                  </a:cubicBezTo>
                  <a:lnTo>
                    <a:pt x="35179" y="367284"/>
                  </a:lnTo>
                  <a:lnTo>
                    <a:pt x="35179" y="367284"/>
                  </a:lnTo>
                  <a:cubicBezTo>
                    <a:pt x="31750" y="365887"/>
                    <a:pt x="28448" y="364109"/>
                    <a:pt x="25400" y="362077"/>
                  </a:cubicBezTo>
                  <a:lnTo>
                    <a:pt x="25400" y="362077"/>
                  </a:lnTo>
                  <a:lnTo>
                    <a:pt x="25400" y="362077"/>
                  </a:lnTo>
                  <a:cubicBezTo>
                    <a:pt x="22352" y="360045"/>
                    <a:pt x="19431" y="357632"/>
                    <a:pt x="16764" y="354965"/>
                  </a:cubicBezTo>
                  <a:lnTo>
                    <a:pt x="20193" y="351536"/>
                  </a:lnTo>
                  <a:lnTo>
                    <a:pt x="16764" y="354965"/>
                  </a:lnTo>
                  <a:cubicBezTo>
                    <a:pt x="14097" y="352298"/>
                    <a:pt x="11811" y="349377"/>
                    <a:pt x="9652" y="346329"/>
                  </a:cubicBezTo>
                  <a:lnTo>
                    <a:pt x="9652" y="346329"/>
                  </a:lnTo>
                  <a:lnTo>
                    <a:pt x="9652" y="346329"/>
                  </a:lnTo>
                  <a:cubicBezTo>
                    <a:pt x="7620" y="343281"/>
                    <a:pt x="5842" y="339979"/>
                    <a:pt x="4445" y="336423"/>
                  </a:cubicBezTo>
                  <a:lnTo>
                    <a:pt x="4445" y="336423"/>
                  </a:lnTo>
                  <a:lnTo>
                    <a:pt x="4445" y="336423"/>
                  </a:lnTo>
                  <a:cubicBezTo>
                    <a:pt x="3048" y="332994"/>
                    <a:pt x="1905" y="329438"/>
                    <a:pt x="1270" y="325755"/>
                  </a:cubicBezTo>
                  <a:lnTo>
                    <a:pt x="5969" y="324866"/>
                  </a:lnTo>
                  <a:lnTo>
                    <a:pt x="1270" y="325755"/>
                  </a:lnTo>
                  <a:cubicBezTo>
                    <a:pt x="508" y="322072"/>
                    <a:pt x="127" y="318389"/>
                    <a:pt x="127" y="314579"/>
                  </a:cubicBezTo>
                  <a:lnTo>
                    <a:pt x="4953" y="314579"/>
                  </a:lnTo>
                  <a:lnTo>
                    <a:pt x="0" y="314579"/>
                  </a:lnTo>
                  <a:moveTo>
                    <a:pt x="9525" y="314579"/>
                  </a:moveTo>
                  <a:cubicBezTo>
                    <a:pt x="9525" y="317754"/>
                    <a:pt x="9779" y="320802"/>
                    <a:pt x="10414" y="323850"/>
                  </a:cubicBezTo>
                  <a:lnTo>
                    <a:pt x="10414" y="323850"/>
                  </a:lnTo>
                  <a:lnTo>
                    <a:pt x="10414" y="323850"/>
                  </a:lnTo>
                  <a:cubicBezTo>
                    <a:pt x="11049" y="326898"/>
                    <a:pt x="11938" y="329819"/>
                    <a:pt x="13081" y="332740"/>
                  </a:cubicBezTo>
                  <a:lnTo>
                    <a:pt x="8636" y="334518"/>
                  </a:lnTo>
                  <a:lnTo>
                    <a:pt x="13081" y="332740"/>
                  </a:lnTo>
                  <a:cubicBezTo>
                    <a:pt x="14224" y="335661"/>
                    <a:pt x="15748" y="338328"/>
                    <a:pt x="17526" y="340995"/>
                  </a:cubicBezTo>
                  <a:lnTo>
                    <a:pt x="13589" y="343662"/>
                  </a:lnTo>
                  <a:lnTo>
                    <a:pt x="17526" y="340995"/>
                  </a:lnTo>
                  <a:cubicBezTo>
                    <a:pt x="19304" y="343535"/>
                    <a:pt x="21209" y="345948"/>
                    <a:pt x="23495" y="348234"/>
                  </a:cubicBezTo>
                  <a:lnTo>
                    <a:pt x="23495" y="348234"/>
                  </a:lnTo>
                  <a:lnTo>
                    <a:pt x="23495" y="348234"/>
                  </a:lnTo>
                  <a:cubicBezTo>
                    <a:pt x="25654" y="350393"/>
                    <a:pt x="28067" y="352425"/>
                    <a:pt x="30734" y="354203"/>
                  </a:cubicBezTo>
                  <a:lnTo>
                    <a:pt x="28067" y="358140"/>
                  </a:lnTo>
                  <a:lnTo>
                    <a:pt x="30734" y="354203"/>
                  </a:lnTo>
                  <a:cubicBezTo>
                    <a:pt x="33274" y="355981"/>
                    <a:pt x="36068" y="357378"/>
                    <a:pt x="38989" y="358648"/>
                  </a:cubicBezTo>
                  <a:lnTo>
                    <a:pt x="37211" y="363093"/>
                  </a:lnTo>
                  <a:lnTo>
                    <a:pt x="38989" y="358648"/>
                  </a:lnTo>
                  <a:cubicBezTo>
                    <a:pt x="41910" y="359791"/>
                    <a:pt x="44831" y="360680"/>
                    <a:pt x="47879" y="361315"/>
                  </a:cubicBezTo>
                  <a:lnTo>
                    <a:pt x="47879" y="361315"/>
                  </a:lnTo>
                  <a:lnTo>
                    <a:pt x="47879" y="361315"/>
                  </a:lnTo>
                  <a:cubicBezTo>
                    <a:pt x="50927" y="361950"/>
                    <a:pt x="53975" y="362204"/>
                    <a:pt x="57150" y="362204"/>
                  </a:cubicBezTo>
                  <a:lnTo>
                    <a:pt x="304927" y="362204"/>
                  </a:lnTo>
                  <a:cubicBezTo>
                    <a:pt x="308102" y="362204"/>
                    <a:pt x="311150" y="361950"/>
                    <a:pt x="314198" y="361315"/>
                  </a:cubicBezTo>
                  <a:lnTo>
                    <a:pt x="314198" y="361315"/>
                  </a:lnTo>
                  <a:lnTo>
                    <a:pt x="314198" y="361315"/>
                  </a:lnTo>
                  <a:cubicBezTo>
                    <a:pt x="317246" y="360680"/>
                    <a:pt x="320167" y="359791"/>
                    <a:pt x="323088" y="358648"/>
                  </a:cubicBezTo>
                  <a:lnTo>
                    <a:pt x="324866" y="363093"/>
                  </a:lnTo>
                  <a:lnTo>
                    <a:pt x="323088" y="358648"/>
                  </a:lnTo>
                  <a:cubicBezTo>
                    <a:pt x="326009" y="357378"/>
                    <a:pt x="328676" y="355981"/>
                    <a:pt x="331343" y="354203"/>
                  </a:cubicBezTo>
                  <a:lnTo>
                    <a:pt x="331343" y="354203"/>
                  </a:lnTo>
                  <a:lnTo>
                    <a:pt x="331343" y="354203"/>
                  </a:lnTo>
                  <a:cubicBezTo>
                    <a:pt x="333883" y="352425"/>
                    <a:pt x="336296" y="350520"/>
                    <a:pt x="338582" y="348234"/>
                  </a:cubicBezTo>
                  <a:lnTo>
                    <a:pt x="342011" y="351663"/>
                  </a:lnTo>
                  <a:lnTo>
                    <a:pt x="338582" y="348234"/>
                  </a:lnTo>
                  <a:cubicBezTo>
                    <a:pt x="340741" y="346075"/>
                    <a:pt x="342773" y="343662"/>
                    <a:pt x="344551" y="340995"/>
                  </a:cubicBezTo>
                  <a:lnTo>
                    <a:pt x="348488" y="343662"/>
                  </a:lnTo>
                  <a:lnTo>
                    <a:pt x="344551" y="340995"/>
                  </a:lnTo>
                  <a:cubicBezTo>
                    <a:pt x="346329" y="338328"/>
                    <a:pt x="347726" y="335661"/>
                    <a:pt x="348996" y="332740"/>
                  </a:cubicBezTo>
                  <a:lnTo>
                    <a:pt x="353441" y="334518"/>
                  </a:lnTo>
                  <a:lnTo>
                    <a:pt x="348996" y="332740"/>
                  </a:lnTo>
                  <a:cubicBezTo>
                    <a:pt x="350139" y="329819"/>
                    <a:pt x="351028" y="326898"/>
                    <a:pt x="351663" y="323850"/>
                  </a:cubicBezTo>
                  <a:lnTo>
                    <a:pt x="351663" y="323850"/>
                  </a:lnTo>
                  <a:lnTo>
                    <a:pt x="351663" y="323850"/>
                  </a:lnTo>
                  <a:cubicBezTo>
                    <a:pt x="352298" y="320802"/>
                    <a:pt x="352552" y="317754"/>
                    <a:pt x="352552" y="314579"/>
                  </a:cubicBezTo>
                  <a:lnTo>
                    <a:pt x="352552" y="57150"/>
                  </a:lnTo>
                  <a:cubicBezTo>
                    <a:pt x="352552" y="53975"/>
                    <a:pt x="352298" y="50927"/>
                    <a:pt x="351663" y="47879"/>
                  </a:cubicBezTo>
                  <a:lnTo>
                    <a:pt x="351663" y="47879"/>
                  </a:lnTo>
                  <a:lnTo>
                    <a:pt x="351663" y="47879"/>
                  </a:lnTo>
                  <a:cubicBezTo>
                    <a:pt x="351028" y="44831"/>
                    <a:pt x="350139" y="41910"/>
                    <a:pt x="348996" y="38989"/>
                  </a:cubicBezTo>
                  <a:lnTo>
                    <a:pt x="348996" y="38989"/>
                  </a:lnTo>
                  <a:lnTo>
                    <a:pt x="348996" y="38989"/>
                  </a:lnTo>
                  <a:cubicBezTo>
                    <a:pt x="347853" y="36068"/>
                    <a:pt x="346329" y="33401"/>
                    <a:pt x="344551" y="30734"/>
                  </a:cubicBezTo>
                  <a:lnTo>
                    <a:pt x="348488" y="28067"/>
                  </a:lnTo>
                  <a:lnTo>
                    <a:pt x="344551" y="30734"/>
                  </a:lnTo>
                  <a:cubicBezTo>
                    <a:pt x="342773" y="28194"/>
                    <a:pt x="340868" y="25781"/>
                    <a:pt x="338582" y="23495"/>
                  </a:cubicBezTo>
                  <a:lnTo>
                    <a:pt x="342011" y="20066"/>
                  </a:lnTo>
                  <a:lnTo>
                    <a:pt x="338582" y="23495"/>
                  </a:lnTo>
                  <a:cubicBezTo>
                    <a:pt x="336423" y="21336"/>
                    <a:pt x="334010" y="19304"/>
                    <a:pt x="331343" y="17526"/>
                  </a:cubicBezTo>
                  <a:lnTo>
                    <a:pt x="331343" y="17526"/>
                  </a:lnTo>
                  <a:lnTo>
                    <a:pt x="331343" y="17526"/>
                  </a:lnTo>
                  <a:cubicBezTo>
                    <a:pt x="328803" y="15748"/>
                    <a:pt x="326009" y="14351"/>
                    <a:pt x="323215" y="13081"/>
                  </a:cubicBezTo>
                  <a:lnTo>
                    <a:pt x="324993" y="8636"/>
                  </a:lnTo>
                  <a:lnTo>
                    <a:pt x="323215" y="13081"/>
                  </a:lnTo>
                  <a:cubicBezTo>
                    <a:pt x="320294" y="11938"/>
                    <a:pt x="317373" y="11049"/>
                    <a:pt x="314325" y="10414"/>
                  </a:cubicBezTo>
                  <a:lnTo>
                    <a:pt x="314325" y="10414"/>
                  </a:lnTo>
                  <a:lnTo>
                    <a:pt x="314325" y="10414"/>
                  </a:lnTo>
                  <a:cubicBezTo>
                    <a:pt x="311277" y="9779"/>
                    <a:pt x="308229" y="9525"/>
                    <a:pt x="305054" y="9525"/>
                  </a:cubicBezTo>
                  <a:lnTo>
                    <a:pt x="57023" y="9525"/>
                  </a:lnTo>
                  <a:cubicBezTo>
                    <a:pt x="53848" y="9525"/>
                    <a:pt x="50800" y="9779"/>
                    <a:pt x="47752" y="10414"/>
                  </a:cubicBezTo>
                  <a:cubicBezTo>
                    <a:pt x="44704" y="11049"/>
                    <a:pt x="41783" y="11938"/>
                    <a:pt x="38862" y="13081"/>
                  </a:cubicBezTo>
                  <a:lnTo>
                    <a:pt x="37084" y="8636"/>
                  </a:lnTo>
                  <a:lnTo>
                    <a:pt x="38862" y="13081"/>
                  </a:lnTo>
                  <a:cubicBezTo>
                    <a:pt x="35941" y="14224"/>
                    <a:pt x="33274" y="15748"/>
                    <a:pt x="30607" y="17526"/>
                  </a:cubicBezTo>
                  <a:lnTo>
                    <a:pt x="27940" y="13716"/>
                  </a:lnTo>
                  <a:lnTo>
                    <a:pt x="30607" y="17653"/>
                  </a:lnTo>
                  <a:cubicBezTo>
                    <a:pt x="28067" y="19431"/>
                    <a:pt x="25654" y="21336"/>
                    <a:pt x="23368" y="23622"/>
                  </a:cubicBezTo>
                  <a:lnTo>
                    <a:pt x="23368" y="23622"/>
                  </a:lnTo>
                  <a:lnTo>
                    <a:pt x="23368" y="23622"/>
                  </a:lnTo>
                  <a:cubicBezTo>
                    <a:pt x="21209" y="25781"/>
                    <a:pt x="19177" y="28194"/>
                    <a:pt x="17399" y="30861"/>
                  </a:cubicBezTo>
                  <a:lnTo>
                    <a:pt x="13589" y="28067"/>
                  </a:lnTo>
                  <a:lnTo>
                    <a:pt x="17526" y="30734"/>
                  </a:lnTo>
                  <a:cubicBezTo>
                    <a:pt x="15748" y="33401"/>
                    <a:pt x="14351" y="36068"/>
                    <a:pt x="13081" y="38989"/>
                  </a:cubicBezTo>
                  <a:lnTo>
                    <a:pt x="13081" y="38989"/>
                  </a:lnTo>
                  <a:lnTo>
                    <a:pt x="13081" y="38989"/>
                  </a:lnTo>
                  <a:cubicBezTo>
                    <a:pt x="11938" y="41910"/>
                    <a:pt x="11049" y="44831"/>
                    <a:pt x="10414" y="47879"/>
                  </a:cubicBezTo>
                  <a:lnTo>
                    <a:pt x="5715" y="46990"/>
                  </a:lnTo>
                  <a:lnTo>
                    <a:pt x="10414" y="47879"/>
                  </a:lnTo>
                  <a:cubicBezTo>
                    <a:pt x="9779" y="50927"/>
                    <a:pt x="9525" y="53975"/>
                    <a:pt x="9525" y="57150"/>
                  </a:cubicBezTo>
                  <a:lnTo>
                    <a:pt x="9525" y="314579"/>
                  </a:lnTo>
                  <a:close/>
                </a:path>
              </a:pathLst>
            </a:custGeom>
            <a:solidFill>
              <a:srgbClr val="8D2424"/>
            </a:solidFill>
          </p:spPr>
        </p:sp>
      </p:grpSp>
      <p:grpSp>
        <p:nvGrpSpPr>
          <p:cNvPr name="Group 12" id="12"/>
          <p:cNvGrpSpPr>
            <a:grpSpLocks noChangeAspect="true"/>
          </p:cNvGrpSpPr>
          <p:nvPr/>
        </p:nvGrpSpPr>
        <p:grpSpPr>
          <a:xfrm rot="0">
            <a:off x="7880347" y="2584447"/>
            <a:ext cx="488947" cy="498472"/>
            <a:chOff x="0" y="0"/>
            <a:chExt cx="488950" cy="498475"/>
          </a:xfrm>
        </p:grpSpPr>
        <p:sp>
          <p:nvSpPr>
            <p:cNvPr name="Freeform 13" id="13"/>
            <p:cNvSpPr/>
            <p:nvPr/>
          </p:nvSpPr>
          <p:spPr>
            <a:xfrm flipH="false" flipV="false" rot="0">
              <a:off x="68326" y="68453"/>
              <a:ext cx="352171" cy="361569"/>
            </a:xfrm>
            <a:custGeom>
              <a:avLst/>
              <a:gdLst/>
              <a:ahLst/>
              <a:cxnLst/>
              <a:rect r="r" b="b" t="t" l="l"/>
              <a:pathLst>
                <a:path h="361569" w="352171">
                  <a:moveTo>
                    <a:pt x="0" y="309499"/>
                  </a:moveTo>
                  <a:lnTo>
                    <a:pt x="0" y="52070"/>
                  </a:lnTo>
                  <a:cubicBezTo>
                    <a:pt x="0" y="48641"/>
                    <a:pt x="381" y="45212"/>
                    <a:pt x="1016" y="41910"/>
                  </a:cubicBezTo>
                  <a:cubicBezTo>
                    <a:pt x="1651" y="38608"/>
                    <a:pt x="2667" y="35306"/>
                    <a:pt x="3937" y="32131"/>
                  </a:cubicBezTo>
                  <a:cubicBezTo>
                    <a:pt x="5207" y="28956"/>
                    <a:pt x="6858" y="25908"/>
                    <a:pt x="8763" y="23114"/>
                  </a:cubicBezTo>
                  <a:cubicBezTo>
                    <a:pt x="10668" y="20320"/>
                    <a:pt x="12827" y="17653"/>
                    <a:pt x="15240" y="15240"/>
                  </a:cubicBezTo>
                  <a:cubicBezTo>
                    <a:pt x="17653" y="12827"/>
                    <a:pt x="20320" y="10668"/>
                    <a:pt x="23114" y="8763"/>
                  </a:cubicBezTo>
                  <a:cubicBezTo>
                    <a:pt x="25908" y="6858"/>
                    <a:pt x="28956" y="5207"/>
                    <a:pt x="32131" y="3937"/>
                  </a:cubicBezTo>
                  <a:cubicBezTo>
                    <a:pt x="35306" y="2667"/>
                    <a:pt x="38608" y="1651"/>
                    <a:pt x="41910" y="1016"/>
                  </a:cubicBezTo>
                  <a:cubicBezTo>
                    <a:pt x="45212" y="381"/>
                    <a:pt x="48641" y="0"/>
                    <a:pt x="52070" y="0"/>
                  </a:cubicBezTo>
                  <a:lnTo>
                    <a:pt x="300101" y="0"/>
                  </a:lnTo>
                  <a:cubicBezTo>
                    <a:pt x="303530" y="0"/>
                    <a:pt x="306959" y="381"/>
                    <a:pt x="310261" y="1016"/>
                  </a:cubicBezTo>
                  <a:cubicBezTo>
                    <a:pt x="313563" y="1651"/>
                    <a:pt x="316865" y="2667"/>
                    <a:pt x="320040" y="3937"/>
                  </a:cubicBezTo>
                  <a:cubicBezTo>
                    <a:pt x="323215" y="5207"/>
                    <a:pt x="326263" y="6858"/>
                    <a:pt x="329057" y="8763"/>
                  </a:cubicBezTo>
                  <a:cubicBezTo>
                    <a:pt x="331851" y="10668"/>
                    <a:pt x="334518" y="12827"/>
                    <a:pt x="336931" y="15240"/>
                  </a:cubicBezTo>
                  <a:cubicBezTo>
                    <a:pt x="339344" y="17653"/>
                    <a:pt x="341503" y="20320"/>
                    <a:pt x="343408" y="23114"/>
                  </a:cubicBezTo>
                  <a:cubicBezTo>
                    <a:pt x="345313" y="25908"/>
                    <a:pt x="346964" y="28956"/>
                    <a:pt x="348234" y="32131"/>
                  </a:cubicBezTo>
                  <a:cubicBezTo>
                    <a:pt x="349504" y="35306"/>
                    <a:pt x="350520" y="38608"/>
                    <a:pt x="351155" y="41910"/>
                  </a:cubicBezTo>
                  <a:cubicBezTo>
                    <a:pt x="351790" y="45212"/>
                    <a:pt x="352171" y="48641"/>
                    <a:pt x="352171" y="52070"/>
                  </a:cubicBezTo>
                  <a:lnTo>
                    <a:pt x="352171" y="309499"/>
                  </a:lnTo>
                  <a:cubicBezTo>
                    <a:pt x="352171" y="312928"/>
                    <a:pt x="351790" y="316357"/>
                    <a:pt x="351155" y="319659"/>
                  </a:cubicBezTo>
                  <a:cubicBezTo>
                    <a:pt x="350520" y="322961"/>
                    <a:pt x="349504" y="326263"/>
                    <a:pt x="348234" y="329438"/>
                  </a:cubicBezTo>
                  <a:cubicBezTo>
                    <a:pt x="346964" y="332613"/>
                    <a:pt x="345313" y="335661"/>
                    <a:pt x="343408" y="338455"/>
                  </a:cubicBezTo>
                  <a:cubicBezTo>
                    <a:pt x="341503" y="341249"/>
                    <a:pt x="339344" y="343916"/>
                    <a:pt x="336931" y="346329"/>
                  </a:cubicBezTo>
                  <a:cubicBezTo>
                    <a:pt x="334518" y="348742"/>
                    <a:pt x="331851" y="350901"/>
                    <a:pt x="329057" y="352806"/>
                  </a:cubicBezTo>
                  <a:cubicBezTo>
                    <a:pt x="326263" y="354711"/>
                    <a:pt x="323215" y="356362"/>
                    <a:pt x="320040" y="357632"/>
                  </a:cubicBezTo>
                  <a:cubicBezTo>
                    <a:pt x="316865" y="358902"/>
                    <a:pt x="313563" y="359918"/>
                    <a:pt x="310261" y="360553"/>
                  </a:cubicBezTo>
                  <a:cubicBezTo>
                    <a:pt x="306959" y="361188"/>
                    <a:pt x="303530" y="361569"/>
                    <a:pt x="300101" y="361569"/>
                  </a:cubicBezTo>
                  <a:lnTo>
                    <a:pt x="52197" y="361569"/>
                  </a:lnTo>
                  <a:cubicBezTo>
                    <a:pt x="48768" y="361569"/>
                    <a:pt x="45339" y="361188"/>
                    <a:pt x="42037" y="360553"/>
                  </a:cubicBezTo>
                  <a:cubicBezTo>
                    <a:pt x="38735" y="359918"/>
                    <a:pt x="35433" y="358902"/>
                    <a:pt x="32258" y="357632"/>
                  </a:cubicBezTo>
                  <a:cubicBezTo>
                    <a:pt x="29083" y="356362"/>
                    <a:pt x="26035" y="354711"/>
                    <a:pt x="23241" y="352806"/>
                  </a:cubicBezTo>
                  <a:cubicBezTo>
                    <a:pt x="20447" y="350901"/>
                    <a:pt x="17780" y="348742"/>
                    <a:pt x="15367" y="346329"/>
                  </a:cubicBezTo>
                  <a:cubicBezTo>
                    <a:pt x="12954" y="343916"/>
                    <a:pt x="10795" y="341249"/>
                    <a:pt x="8890" y="338455"/>
                  </a:cubicBezTo>
                  <a:cubicBezTo>
                    <a:pt x="6985" y="335661"/>
                    <a:pt x="5334" y="332613"/>
                    <a:pt x="4064" y="329438"/>
                  </a:cubicBezTo>
                  <a:cubicBezTo>
                    <a:pt x="2794" y="326263"/>
                    <a:pt x="1778" y="322961"/>
                    <a:pt x="1143" y="319659"/>
                  </a:cubicBezTo>
                  <a:cubicBezTo>
                    <a:pt x="508" y="316357"/>
                    <a:pt x="127" y="312928"/>
                    <a:pt x="127" y="309499"/>
                  </a:cubicBezTo>
                </a:path>
              </a:pathLst>
            </a:custGeom>
            <a:solidFill>
              <a:srgbClr val="740B0B"/>
            </a:solidFill>
          </p:spPr>
        </p:sp>
        <p:sp>
          <p:nvSpPr>
            <p:cNvPr name="Freeform 14" id="14"/>
            <p:cNvSpPr/>
            <p:nvPr/>
          </p:nvSpPr>
          <p:spPr>
            <a:xfrm flipH="false" flipV="false" rot="0">
              <a:off x="63500" y="63500"/>
              <a:ext cx="362077" cy="371348"/>
            </a:xfrm>
            <a:custGeom>
              <a:avLst/>
              <a:gdLst/>
              <a:ahLst/>
              <a:cxnLst/>
              <a:rect r="r" b="b" t="t" l="l"/>
              <a:pathLst>
                <a:path h="371348" w="362077">
                  <a:moveTo>
                    <a:pt x="0" y="314452"/>
                  </a:moveTo>
                  <a:lnTo>
                    <a:pt x="0" y="57023"/>
                  </a:lnTo>
                  <a:lnTo>
                    <a:pt x="4826" y="57023"/>
                  </a:lnTo>
                  <a:lnTo>
                    <a:pt x="0" y="57023"/>
                  </a:lnTo>
                  <a:cubicBezTo>
                    <a:pt x="0" y="53213"/>
                    <a:pt x="381" y="49530"/>
                    <a:pt x="1143" y="45847"/>
                  </a:cubicBezTo>
                  <a:lnTo>
                    <a:pt x="5842" y="46736"/>
                  </a:lnTo>
                  <a:lnTo>
                    <a:pt x="1143" y="45847"/>
                  </a:lnTo>
                  <a:cubicBezTo>
                    <a:pt x="1905" y="42164"/>
                    <a:pt x="2921" y="38608"/>
                    <a:pt x="4445" y="35179"/>
                  </a:cubicBezTo>
                  <a:lnTo>
                    <a:pt x="8890" y="36957"/>
                  </a:lnTo>
                  <a:lnTo>
                    <a:pt x="4445" y="35179"/>
                  </a:lnTo>
                  <a:cubicBezTo>
                    <a:pt x="5842" y="31750"/>
                    <a:pt x="7620" y="28448"/>
                    <a:pt x="9652" y="25273"/>
                  </a:cubicBezTo>
                  <a:lnTo>
                    <a:pt x="9652" y="25273"/>
                  </a:lnTo>
                  <a:lnTo>
                    <a:pt x="9652" y="25273"/>
                  </a:lnTo>
                  <a:cubicBezTo>
                    <a:pt x="11684" y="22225"/>
                    <a:pt x="14097" y="19304"/>
                    <a:pt x="16764" y="16637"/>
                  </a:cubicBezTo>
                  <a:lnTo>
                    <a:pt x="20193" y="20066"/>
                  </a:lnTo>
                  <a:lnTo>
                    <a:pt x="16764" y="16637"/>
                  </a:lnTo>
                  <a:cubicBezTo>
                    <a:pt x="19431" y="13970"/>
                    <a:pt x="22352" y="11684"/>
                    <a:pt x="25400" y="9525"/>
                  </a:cubicBezTo>
                  <a:lnTo>
                    <a:pt x="25400" y="9525"/>
                  </a:lnTo>
                  <a:lnTo>
                    <a:pt x="25400" y="9525"/>
                  </a:lnTo>
                  <a:cubicBezTo>
                    <a:pt x="28448" y="7493"/>
                    <a:pt x="31750" y="5715"/>
                    <a:pt x="35306" y="4318"/>
                  </a:cubicBezTo>
                  <a:lnTo>
                    <a:pt x="35306" y="4318"/>
                  </a:lnTo>
                  <a:lnTo>
                    <a:pt x="35306" y="4318"/>
                  </a:lnTo>
                  <a:cubicBezTo>
                    <a:pt x="38735" y="2921"/>
                    <a:pt x="42291" y="1778"/>
                    <a:pt x="45974" y="1143"/>
                  </a:cubicBezTo>
                  <a:lnTo>
                    <a:pt x="46863" y="5842"/>
                  </a:lnTo>
                  <a:lnTo>
                    <a:pt x="45974" y="1143"/>
                  </a:lnTo>
                  <a:cubicBezTo>
                    <a:pt x="49657" y="381"/>
                    <a:pt x="53340" y="0"/>
                    <a:pt x="57150" y="0"/>
                  </a:cubicBezTo>
                  <a:lnTo>
                    <a:pt x="57150" y="4826"/>
                  </a:lnTo>
                  <a:lnTo>
                    <a:pt x="57150" y="0"/>
                  </a:lnTo>
                  <a:lnTo>
                    <a:pt x="304927" y="0"/>
                  </a:lnTo>
                  <a:lnTo>
                    <a:pt x="304927" y="4826"/>
                  </a:lnTo>
                  <a:lnTo>
                    <a:pt x="304927" y="0"/>
                  </a:lnTo>
                  <a:cubicBezTo>
                    <a:pt x="308610" y="0"/>
                    <a:pt x="312420" y="381"/>
                    <a:pt x="316103" y="1143"/>
                  </a:cubicBezTo>
                  <a:lnTo>
                    <a:pt x="315214" y="5842"/>
                  </a:lnTo>
                  <a:lnTo>
                    <a:pt x="316103" y="1143"/>
                  </a:lnTo>
                  <a:cubicBezTo>
                    <a:pt x="319786" y="1905"/>
                    <a:pt x="323342" y="2921"/>
                    <a:pt x="326771" y="4318"/>
                  </a:cubicBezTo>
                  <a:lnTo>
                    <a:pt x="326771" y="4318"/>
                  </a:lnTo>
                  <a:lnTo>
                    <a:pt x="326771" y="4318"/>
                  </a:lnTo>
                  <a:cubicBezTo>
                    <a:pt x="330200" y="5715"/>
                    <a:pt x="333502" y="7493"/>
                    <a:pt x="336677" y="9525"/>
                  </a:cubicBezTo>
                  <a:lnTo>
                    <a:pt x="334010" y="13462"/>
                  </a:lnTo>
                  <a:lnTo>
                    <a:pt x="336677" y="9525"/>
                  </a:lnTo>
                  <a:cubicBezTo>
                    <a:pt x="339852" y="11557"/>
                    <a:pt x="342646" y="13970"/>
                    <a:pt x="345313" y="16637"/>
                  </a:cubicBezTo>
                  <a:lnTo>
                    <a:pt x="345313" y="16637"/>
                  </a:lnTo>
                  <a:lnTo>
                    <a:pt x="345313" y="16637"/>
                  </a:lnTo>
                  <a:cubicBezTo>
                    <a:pt x="347980" y="19304"/>
                    <a:pt x="350266" y="22225"/>
                    <a:pt x="352425" y="25273"/>
                  </a:cubicBezTo>
                  <a:lnTo>
                    <a:pt x="352425" y="25273"/>
                  </a:lnTo>
                  <a:lnTo>
                    <a:pt x="352425" y="25273"/>
                  </a:lnTo>
                  <a:cubicBezTo>
                    <a:pt x="354457" y="28448"/>
                    <a:pt x="356235" y="31623"/>
                    <a:pt x="357632" y="35179"/>
                  </a:cubicBezTo>
                  <a:lnTo>
                    <a:pt x="357632" y="35179"/>
                  </a:lnTo>
                  <a:lnTo>
                    <a:pt x="357632" y="35179"/>
                  </a:lnTo>
                  <a:cubicBezTo>
                    <a:pt x="359029" y="38608"/>
                    <a:pt x="360172" y="42164"/>
                    <a:pt x="360934" y="45847"/>
                  </a:cubicBezTo>
                  <a:lnTo>
                    <a:pt x="360934" y="45847"/>
                  </a:lnTo>
                  <a:lnTo>
                    <a:pt x="360934" y="45847"/>
                  </a:lnTo>
                  <a:cubicBezTo>
                    <a:pt x="361696" y="49530"/>
                    <a:pt x="362077" y="53213"/>
                    <a:pt x="362077" y="57023"/>
                  </a:cubicBezTo>
                  <a:lnTo>
                    <a:pt x="357251" y="57023"/>
                  </a:lnTo>
                  <a:lnTo>
                    <a:pt x="362077" y="57023"/>
                  </a:lnTo>
                  <a:lnTo>
                    <a:pt x="362077" y="314452"/>
                  </a:lnTo>
                  <a:lnTo>
                    <a:pt x="357251" y="314452"/>
                  </a:lnTo>
                  <a:lnTo>
                    <a:pt x="362077" y="314452"/>
                  </a:lnTo>
                  <a:cubicBezTo>
                    <a:pt x="362077" y="318262"/>
                    <a:pt x="361696" y="321945"/>
                    <a:pt x="360934" y="325628"/>
                  </a:cubicBezTo>
                  <a:lnTo>
                    <a:pt x="360934" y="325628"/>
                  </a:lnTo>
                  <a:lnTo>
                    <a:pt x="360934" y="325628"/>
                  </a:lnTo>
                  <a:cubicBezTo>
                    <a:pt x="360172" y="329311"/>
                    <a:pt x="359156" y="332867"/>
                    <a:pt x="357759" y="336296"/>
                  </a:cubicBezTo>
                  <a:lnTo>
                    <a:pt x="357759" y="336296"/>
                  </a:lnTo>
                  <a:lnTo>
                    <a:pt x="357759" y="336296"/>
                  </a:lnTo>
                  <a:cubicBezTo>
                    <a:pt x="356362" y="339725"/>
                    <a:pt x="354584" y="343027"/>
                    <a:pt x="352552" y="346075"/>
                  </a:cubicBezTo>
                  <a:lnTo>
                    <a:pt x="352552" y="346075"/>
                  </a:lnTo>
                  <a:lnTo>
                    <a:pt x="352552" y="346075"/>
                  </a:lnTo>
                  <a:cubicBezTo>
                    <a:pt x="350520" y="349123"/>
                    <a:pt x="348107" y="352044"/>
                    <a:pt x="345440" y="354711"/>
                  </a:cubicBezTo>
                  <a:lnTo>
                    <a:pt x="345440" y="354711"/>
                  </a:lnTo>
                  <a:lnTo>
                    <a:pt x="345440" y="354711"/>
                  </a:lnTo>
                  <a:cubicBezTo>
                    <a:pt x="342773" y="357378"/>
                    <a:pt x="339852" y="359664"/>
                    <a:pt x="336804" y="361823"/>
                  </a:cubicBezTo>
                  <a:lnTo>
                    <a:pt x="334137" y="357886"/>
                  </a:lnTo>
                  <a:lnTo>
                    <a:pt x="336804" y="361823"/>
                  </a:lnTo>
                  <a:cubicBezTo>
                    <a:pt x="333629" y="363855"/>
                    <a:pt x="330454" y="365633"/>
                    <a:pt x="327025" y="367030"/>
                  </a:cubicBezTo>
                  <a:lnTo>
                    <a:pt x="327025" y="367030"/>
                  </a:lnTo>
                  <a:lnTo>
                    <a:pt x="327025" y="367030"/>
                  </a:lnTo>
                  <a:cubicBezTo>
                    <a:pt x="323596" y="368427"/>
                    <a:pt x="320040" y="369570"/>
                    <a:pt x="316357" y="370205"/>
                  </a:cubicBezTo>
                  <a:lnTo>
                    <a:pt x="315468" y="365506"/>
                  </a:lnTo>
                  <a:lnTo>
                    <a:pt x="316357" y="370205"/>
                  </a:lnTo>
                  <a:cubicBezTo>
                    <a:pt x="312674" y="370967"/>
                    <a:pt x="308991" y="371348"/>
                    <a:pt x="305181" y="371348"/>
                  </a:cubicBezTo>
                  <a:lnTo>
                    <a:pt x="305181" y="366522"/>
                  </a:lnTo>
                  <a:lnTo>
                    <a:pt x="305181" y="371348"/>
                  </a:lnTo>
                  <a:lnTo>
                    <a:pt x="57023" y="371348"/>
                  </a:lnTo>
                  <a:lnTo>
                    <a:pt x="57023" y="366522"/>
                  </a:lnTo>
                  <a:lnTo>
                    <a:pt x="57023" y="371348"/>
                  </a:lnTo>
                  <a:cubicBezTo>
                    <a:pt x="53340" y="371348"/>
                    <a:pt x="49530" y="370967"/>
                    <a:pt x="45847" y="370205"/>
                  </a:cubicBezTo>
                  <a:lnTo>
                    <a:pt x="45847" y="370205"/>
                  </a:lnTo>
                  <a:lnTo>
                    <a:pt x="45847" y="370205"/>
                  </a:lnTo>
                  <a:cubicBezTo>
                    <a:pt x="42164" y="369443"/>
                    <a:pt x="38608" y="368427"/>
                    <a:pt x="35179" y="367030"/>
                  </a:cubicBezTo>
                  <a:lnTo>
                    <a:pt x="35179" y="367030"/>
                  </a:lnTo>
                  <a:lnTo>
                    <a:pt x="35179" y="367030"/>
                  </a:lnTo>
                  <a:cubicBezTo>
                    <a:pt x="31750" y="365633"/>
                    <a:pt x="28448" y="363855"/>
                    <a:pt x="25400" y="361823"/>
                  </a:cubicBezTo>
                  <a:lnTo>
                    <a:pt x="25400" y="361823"/>
                  </a:lnTo>
                  <a:lnTo>
                    <a:pt x="25400" y="361823"/>
                  </a:lnTo>
                  <a:cubicBezTo>
                    <a:pt x="22352" y="359791"/>
                    <a:pt x="19431" y="357378"/>
                    <a:pt x="16764" y="354711"/>
                  </a:cubicBezTo>
                  <a:lnTo>
                    <a:pt x="20193" y="351282"/>
                  </a:lnTo>
                  <a:lnTo>
                    <a:pt x="16764" y="354711"/>
                  </a:lnTo>
                  <a:cubicBezTo>
                    <a:pt x="14097" y="352044"/>
                    <a:pt x="11811" y="349123"/>
                    <a:pt x="9652" y="346075"/>
                  </a:cubicBezTo>
                  <a:lnTo>
                    <a:pt x="9652" y="346075"/>
                  </a:lnTo>
                  <a:lnTo>
                    <a:pt x="9652" y="346075"/>
                  </a:lnTo>
                  <a:cubicBezTo>
                    <a:pt x="7620" y="343027"/>
                    <a:pt x="5842" y="339725"/>
                    <a:pt x="4445" y="336169"/>
                  </a:cubicBezTo>
                  <a:lnTo>
                    <a:pt x="4445" y="336169"/>
                  </a:lnTo>
                  <a:lnTo>
                    <a:pt x="4445" y="336169"/>
                  </a:lnTo>
                  <a:cubicBezTo>
                    <a:pt x="3048" y="332740"/>
                    <a:pt x="1905" y="329184"/>
                    <a:pt x="1270" y="325501"/>
                  </a:cubicBezTo>
                  <a:lnTo>
                    <a:pt x="5969" y="324612"/>
                  </a:lnTo>
                  <a:lnTo>
                    <a:pt x="1270" y="325501"/>
                  </a:lnTo>
                  <a:cubicBezTo>
                    <a:pt x="508" y="321818"/>
                    <a:pt x="127" y="318135"/>
                    <a:pt x="127" y="314325"/>
                  </a:cubicBezTo>
                  <a:lnTo>
                    <a:pt x="4953" y="314325"/>
                  </a:lnTo>
                  <a:lnTo>
                    <a:pt x="0" y="314325"/>
                  </a:lnTo>
                  <a:moveTo>
                    <a:pt x="9525" y="314325"/>
                  </a:moveTo>
                  <a:cubicBezTo>
                    <a:pt x="9525" y="317500"/>
                    <a:pt x="9779" y="320548"/>
                    <a:pt x="10414" y="323596"/>
                  </a:cubicBezTo>
                  <a:lnTo>
                    <a:pt x="10414" y="323596"/>
                  </a:lnTo>
                  <a:lnTo>
                    <a:pt x="10414" y="323596"/>
                  </a:lnTo>
                  <a:cubicBezTo>
                    <a:pt x="11049" y="326644"/>
                    <a:pt x="11938" y="329565"/>
                    <a:pt x="13081" y="332486"/>
                  </a:cubicBezTo>
                  <a:lnTo>
                    <a:pt x="8636" y="334264"/>
                  </a:lnTo>
                  <a:lnTo>
                    <a:pt x="13081" y="332486"/>
                  </a:lnTo>
                  <a:cubicBezTo>
                    <a:pt x="14224" y="335407"/>
                    <a:pt x="15748" y="338074"/>
                    <a:pt x="17526" y="340741"/>
                  </a:cubicBezTo>
                  <a:lnTo>
                    <a:pt x="13589" y="343408"/>
                  </a:lnTo>
                  <a:lnTo>
                    <a:pt x="17526" y="340741"/>
                  </a:lnTo>
                  <a:cubicBezTo>
                    <a:pt x="19304" y="343281"/>
                    <a:pt x="21209" y="345694"/>
                    <a:pt x="23495" y="347980"/>
                  </a:cubicBezTo>
                  <a:lnTo>
                    <a:pt x="23495" y="347980"/>
                  </a:lnTo>
                  <a:lnTo>
                    <a:pt x="23495" y="347980"/>
                  </a:lnTo>
                  <a:cubicBezTo>
                    <a:pt x="25654" y="350139"/>
                    <a:pt x="28067" y="352171"/>
                    <a:pt x="30734" y="353949"/>
                  </a:cubicBezTo>
                  <a:lnTo>
                    <a:pt x="28067" y="357886"/>
                  </a:lnTo>
                  <a:lnTo>
                    <a:pt x="30734" y="353949"/>
                  </a:lnTo>
                  <a:cubicBezTo>
                    <a:pt x="33274" y="355727"/>
                    <a:pt x="36068" y="357124"/>
                    <a:pt x="38989" y="358394"/>
                  </a:cubicBezTo>
                  <a:lnTo>
                    <a:pt x="37211" y="362839"/>
                  </a:lnTo>
                  <a:lnTo>
                    <a:pt x="38989" y="358394"/>
                  </a:lnTo>
                  <a:cubicBezTo>
                    <a:pt x="41910" y="359537"/>
                    <a:pt x="44831" y="360426"/>
                    <a:pt x="47879" y="361061"/>
                  </a:cubicBezTo>
                  <a:lnTo>
                    <a:pt x="46990" y="365760"/>
                  </a:lnTo>
                  <a:lnTo>
                    <a:pt x="47879" y="361061"/>
                  </a:lnTo>
                  <a:cubicBezTo>
                    <a:pt x="50927" y="361696"/>
                    <a:pt x="53975" y="361950"/>
                    <a:pt x="57150" y="361950"/>
                  </a:cubicBezTo>
                  <a:lnTo>
                    <a:pt x="304927" y="361950"/>
                  </a:lnTo>
                  <a:cubicBezTo>
                    <a:pt x="308102" y="361950"/>
                    <a:pt x="311150" y="361696"/>
                    <a:pt x="314198" y="361061"/>
                  </a:cubicBezTo>
                  <a:cubicBezTo>
                    <a:pt x="317246" y="360426"/>
                    <a:pt x="320167" y="359537"/>
                    <a:pt x="323088" y="358394"/>
                  </a:cubicBezTo>
                  <a:lnTo>
                    <a:pt x="324866" y="362839"/>
                  </a:lnTo>
                  <a:lnTo>
                    <a:pt x="323088" y="358394"/>
                  </a:lnTo>
                  <a:cubicBezTo>
                    <a:pt x="326009" y="357124"/>
                    <a:pt x="328676" y="355727"/>
                    <a:pt x="331343" y="353949"/>
                  </a:cubicBezTo>
                  <a:lnTo>
                    <a:pt x="331343" y="353949"/>
                  </a:lnTo>
                  <a:lnTo>
                    <a:pt x="331343" y="353949"/>
                  </a:lnTo>
                  <a:cubicBezTo>
                    <a:pt x="333883" y="352171"/>
                    <a:pt x="336296" y="350266"/>
                    <a:pt x="338582" y="347980"/>
                  </a:cubicBezTo>
                  <a:lnTo>
                    <a:pt x="342011" y="351409"/>
                  </a:lnTo>
                  <a:lnTo>
                    <a:pt x="338582" y="347980"/>
                  </a:lnTo>
                  <a:cubicBezTo>
                    <a:pt x="340741" y="345821"/>
                    <a:pt x="342773" y="343408"/>
                    <a:pt x="344551" y="340741"/>
                  </a:cubicBezTo>
                  <a:lnTo>
                    <a:pt x="348488" y="343408"/>
                  </a:lnTo>
                  <a:lnTo>
                    <a:pt x="344551" y="340741"/>
                  </a:lnTo>
                  <a:cubicBezTo>
                    <a:pt x="346329" y="338201"/>
                    <a:pt x="347726" y="335407"/>
                    <a:pt x="348996" y="332486"/>
                  </a:cubicBezTo>
                  <a:lnTo>
                    <a:pt x="353441" y="334264"/>
                  </a:lnTo>
                  <a:lnTo>
                    <a:pt x="348996" y="332486"/>
                  </a:lnTo>
                  <a:cubicBezTo>
                    <a:pt x="350139" y="329565"/>
                    <a:pt x="351028" y="326644"/>
                    <a:pt x="351663" y="323596"/>
                  </a:cubicBezTo>
                  <a:lnTo>
                    <a:pt x="356362" y="324485"/>
                  </a:lnTo>
                  <a:lnTo>
                    <a:pt x="351663" y="323596"/>
                  </a:lnTo>
                  <a:cubicBezTo>
                    <a:pt x="352298" y="320548"/>
                    <a:pt x="352552" y="317373"/>
                    <a:pt x="352552" y="314325"/>
                  </a:cubicBezTo>
                  <a:lnTo>
                    <a:pt x="352552" y="57023"/>
                  </a:lnTo>
                  <a:cubicBezTo>
                    <a:pt x="352552" y="53848"/>
                    <a:pt x="352298" y="50800"/>
                    <a:pt x="351663" y="47752"/>
                  </a:cubicBezTo>
                  <a:lnTo>
                    <a:pt x="356362" y="46863"/>
                  </a:lnTo>
                  <a:lnTo>
                    <a:pt x="351663" y="47752"/>
                  </a:lnTo>
                  <a:cubicBezTo>
                    <a:pt x="351028" y="44704"/>
                    <a:pt x="350139" y="41783"/>
                    <a:pt x="348996" y="38862"/>
                  </a:cubicBezTo>
                  <a:lnTo>
                    <a:pt x="353441" y="37084"/>
                  </a:lnTo>
                  <a:lnTo>
                    <a:pt x="348996" y="38862"/>
                  </a:lnTo>
                  <a:cubicBezTo>
                    <a:pt x="347853" y="35941"/>
                    <a:pt x="346329" y="33274"/>
                    <a:pt x="344551" y="30607"/>
                  </a:cubicBezTo>
                  <a:lnTo>
                    <a:pt x="348488" y="27940"/>
                  </a:lnTo>
                  <a:lnTo>
                    <a:pt x="344551" y="30607"/>
                  </a:lnTo>
                  <a:cubicBezTo>
                    <a:pt x="342773" y="28067"/>
                    <a:pt x="340868" y="25654"/>
                    <a:pt x="338582" y="23368"/>
                  </a:cubicBezTo>
                  <a:lnTo>
                    <a:pt x="342011" y="19939"/>
                  </a:lnTo>
                  <a:lnTo>
                    <a:pt x="338582" y="23368"/>
                  </a:lnTo>
                  <a:cubicBezTo>
                    <a:pt x="336423" y="21209"/>
                    <a:pt x="334010" y="19177"/>
                    <a:pt x="331343" y="17399"/>
                  </a:cubicBezTo>
                  <a:lnTo>
                    <a:pt x="331343" y="17399"/>
                  </a:lnTo>
                  <a:lnTo>
                    <a:pt x="331343" y="17399"/>
                  </a:lnTo>
                  <a:cubicBezTo>
                    <a:pt x="328803" y="15621"/>
                    <a:pt x="326009" y="14224"/>
                    <a:pt x="323215" y="12954"/>
                  </a:cubicBezTo>
                  <a:lnTo>
                    <a:pt x="324993" y="8509"/>
                  </a:lnTo>
                  <a:lnTo>
                    <a:pt x="323215" y="12954"/>
                  </a:lnTo>
                  <a:cubicBezTo>
                    <a:pt x="320294" y="11811"/>
                    <a:pt x="317373" y="10922"/>
                    <a:pt x="314325" y="10287"/>
                  </a:cubicBezTo>
                  <a:lnTo>
                    <a:pt x="314325" y="10287"/>
                  </a:lnTo>
                  <a:lnTo>
                    <a:pt x="314325" y="10287"/>
                  </a:lnTo>
                  <a:cubicBezTo>
                    <a:pt x="311277" y="9652"/>
                    <a:pt x="308229" y="9398"/>
                    <a:pt x="305054" y="9398"/>
                  </a:cubicBezTo>
                  <a:lnTo>
                    <a:pt x="57023" y="9398"/>
                  </a:lnTo>
                  <a:cubicBezTo>
                    <a:pt x="53848" y="9398"/>
                    <a:pt x="50800" y="9652"/>
                    <a:pt x="47752" y="10287"/>
                  </a:cubicBezTo>
                  <a:lnTo>
                    <a:pt x="47752" y="10287"/>
                  </a:lnTo>
                  <a:lnTo>
                    <a:pt x="47752" y="10287"/>
                  </a:lnTo>
                  <a:cubicBezTo>
                    <a:pt x="44704" y="10922"/>
                    <a:pt x="41783" y="11811"/>
                    <a:pt x="38862" y="12954"/>
                  </a:cubicBezTo>
                  <a:lnTo>
                    <a:pt x="37084" y="8509"/>
                  </a:lnTo>
                  <a:lnTo>
                    <a:pt x="38862" y="12954"/>
                  </a:lnTo>
                  <a:cubicBezTo>
                    <a:pt x="35941" y="14097"/>
                    <a:pt x="33274" y="15621"/>
                    <a:pt x="30607" y="17399"/>
                  </a:cubicBezTo>
                  <a:lnTo>
                    <a:pt x="27940" y="13589"/>
                  </a:lnTo>
                  <a:lnTo>
                    <a:pt x="30607" y="17526"/>
                  </a:lnTo>
                  <a:cubicBezTo>
                    <a:pt x="28067" y="19304"/>
                    <a:pt x="25654" y="21209"/>
                    <a:pt x="23368" y="23495"/>
                  </a:cubicBezTo>
                  <a:cubicBezTo>
                    <a:pt x="21082" y="25781"/>
                    <a:pt x="19177" y="28067"/>
                    <a:pt x="17399" y="30734"/>
                  </a:cubicBezTo>
                  <a:lnTo>
                    <a:pt x="13589" y="27940"/>
                  </a:lnTo>
                  <a:lnTo>
                    <a:pt x="17526" y="30607"/>
                  </a:lnTo>
                  <a:cubicBezTo>
                    <a:pt x="15748" y="33274"/>
                    <a:pt x="14351" y="35941"/>
                    <a:pt x="13081" y="38862"/>
                  </a:cubicBezTo>
                  <a:lnTo>
                    <a:pt x="13081" y="38862"/>
                  </a:lnTo>
                  <a:lnTo>
                    <a:pt x="13081" y="38862"/>
                  </a:lnTo>
                  <a:cubicBezTo>
                    <a:pt x="11938" y="41783"/>
                    <a:pt x="11049" y="44704"/>
                    <a:pt x="10414" y="47752"/>
                  </a:cubicBezTo>
                  <a:lnTo>
                    <a:pt x="10414" y="47752"/>
                  </a:lnTo>
                  <a:lnTo>
                    <a:pt x="10414" y="47752"/>
                  </a:lnTo>
                  <a:cubicBezTo>
                    <a:pt x="9779" y="50800"/>
                    <a:pt x="9525" y="53848"/>
                    <a:pt x="9525" y="57023"/>
                  </a:cubicBezTo>
                  <a:lnTo>
                    <a:pt x="9525" y="314452"/>
                  </a:lnTo>
                  <a:close/>
                </a:path>
              </a:pathLst>
            </a:custGeom>
            <a:solidFill>
              <a:srgbClr val="8D2424"/>
            </a:solidFill>
          </p:spPr>
        </p:sp>
      </p:grpSp>
      <p:sp>
        <p:nvSpPr>
          <p:cNvPr name="TextBox 15" id="15"/>
          <p:cNvSpPr txBox="true"/>
          <p:nvPr/>
        </p:nvSpPr>
        <p:spPr>
          <a:xfrm rot="0">
            <a:off x="4856264" y="1132903"/>
            <a:ext cx="3707435" cy="1083850"/>
          </a:xfrm>
          <a:prstGeom prst="rect">
            <a:avLst/>
          </a:prstGeom>
        </p:spPr>
        <p:txBody>
          <a:bodyPr anchor="t" rtlCol="false" tIns="0" lIns="0" bIns="0" rIns="0">
            <a:spAutoFit/>
          </a:bodyPr>
          <a:lstStyle/>
          <a:p>
            <a:pPr algn="l">
              <a:lnSpc>
                <a:spcPts val="4198"/>
              </a:lnSpc>
            </a:pPr>
            <a:r>
              <a:rPr lang="en-US" sz="3375">
                <a:solidFill>
                  <a:srgbClr val="FAEBEB"/>
                </a:solidFill>
                <a:latin typeface="Dela Gothic One"/>
                <a:ea typeface="Dela Gothic One"/>
                <a:cs typeface="Dela Gothic One"/>
                <a:sym typeface="Dela Gothic One"/>
              </a:rPr>
              <a:t>Riesgos en el Cronosistema</a:t>
            </a:r>
          </a:p>
        </p:txBody>
      </p:sp>
      <p:sp>
        <p:nvSpPr>
          <p:cNvPr name="TextBox 16" id="16"/>
          <p:cNvSpPr txBox="true"/>
          <p:nvPr/>
        </p:nvSpPr>
        <p:spPr>
          <a:xfrm rot="0">
            <a:off x="4963716" y="2411387"/>
            <a:ext cx="154248" cy="581730"/>
          </a:xfrm>
          <a:prstGeom prst="rect">
            <a:avLst/>
          </a:prstGeom>
        </p:spPr>
        <p:txBody>
          <a:bodyPr anchor="t" rtlCol="false" tIns="0" lIns="0" bIns="0" rIns="0">
            <a:spAutoFit/>
          </a:bodyPr>
          <a:lstStyle/>
          <a:p>
            <a:pPr algn="l">
              <a:lnSpc>
                <a:spcPts val="5062"/>
              </a:lnSpc>
            </a:pPr>
            <a:r>
              <a:rPr lang="en-US" sz="2025" spc="1620">
                <a:solidFill>
                  <a:srgbClr val="FFE5E5"/>
                </a:solidFill>
                <a:latin typeface="Dela Gothic One"/>
                <a:ea typeface="Dela Gothic One"/>
                <a:cs typeface="Dela Gothic One"/>
                <a:sym typeface="Dela Gothic One"/>
              </a:rPr>
              <a:t>1</a:t>
            </a:r>
          </a:p>
        </p:txBody>
      </p:sp>
      <p:sp>
        <p:nvSpPr>
          <p:cNvPr name="TextBox 17" id="17"/>
          <p:cNvSpPr txBox="true"/>
          <p:nvPr/>
        </p:nvSpPr>
        <p:spPr>
          <a:xfrm rot="0">
            <a:off x="8015288" y="2411387"/>
            <a:ext cx="219037" cy="581730"/>
          </a:xfrm>
          <a:prstGeom prst="rect">
            <a:avLst/>
          </a:prstGeom>
        </p:spPr>
        <p:txBody>
          <a:bodyPr anchor="t" rtlCol="false" tIns="0" lIns="0" bIns="0" rIns="0">
            <a:spAutoFit/>
          </a:bodyPr>
          <a:lstStyle/>
          <a:p>
            <a:pPr algn="l">
              <a:lnSpc>
                <a:spcPts val="5062"/>
              </a:lnSpc>
            </a:pPr>
            <a:r>
              <a:rPr lang="en-US" sz="2025" spc="1620">
                <a:solidFill>
                  <a:srgbClr val="FFE5E5"/>
                </a:solidFill>
                <a:latin typeface="Dela Gothic One"/>
                <a:ea typeface="Dela Gothic One"/>
                <a:cs typeface="Dela Gothic One"/>
                <a:sym typeface="Dela Gothic One"/>
              </a:rPr>
              <a:t>2</a:t>
            </a:r>
          </a:p>
        </p:txBody>
      </p:sp>
      <p:sp>
        <p:nvSpPr>
          <p:cNvPr name="TextBox 18" id="18"/>
          <p:cNvSpPr txBox="true"/>
          <p:nvPr/>
        </p:nvSpPr>
        <p:spPr>
          <a:xfrm rot="0">
            <a:off x="4926063" y="4373537"/>
            <a:ext cx="231105" cy="372180"/>
          </a:xfrm>
          <a:prstGeom prst="rect">
            <a:avLst/>
          </a:prstGeom>
        </p:spPr>
        <p:txBody>
          <a:bodyPr anchor="t" rtlCol="false" tIns="0" lIns="0" bIns="0" rIns="0">
            <a:spAutoFit/>
          </a:bodyPr>
          <a:lstStyle/>
          <a:p>
            <a:pPr algn="l">
              <a:lnSpc>
                <a:spcPts val="2835"/>
              </a:lnSpc>
            </a:pPr>
            <a:r>
              <a:rPr lang="en-US" sz="2025">
                <a:solidFill>
                  <a:srgbClr val="FFE5E5"/>
                </a:solidFill>
                <a:latin typeface="Dela Gothic One"/>
                <a:ea typeface="Dela Gothic One"/>
                <a:cs typeface="Dela Gothic One"/>
                <a:sym typeface="Dela Gothic One"/>
              </a:rPr>
              <a:t>3</a:t>
            </a:r>
          </a:p>
        </p:txBody>
      </p:sp>
      <p:sp>
        <p:nvSpPr>
          <p:cNvPr name="TextBox 19" id="19"/>
          <p:cNvSpPr txBox="true"/>
          <p:nvPr/>
        </p:nvSpPr>
        <p:spPr>
          <a:xfrm rot="0">
            <a:off x="5385502" y="2609564"/>
            <a:ext cx="2306993" cy="1394308"/>
          </a:xfrm>
          <a:prstGeom prst="rect">
            <a:avLst/>
          </a:prstGeom>
        </p:spPr>
        <p:txBody>
          <a:bodyPr anchor="t" rtlCol="false" tIns="0" lIns="0" bIns="0" rIns="0">
            <a:spAutoFit/>
          </a:bodyPr>
          <a:lstStyle/>
          <a:p>
            <a:pPr algn="l">
              <a:lnSpc>
                <a:spcPts val="2362"/>
              </a:lnSpc>
            </a:pPr>
            <a:r>
              <a:rPr lang="en-US" sz="1687">
                <a:solidFill>
                  <a:srgbClr val="FFE5E5"/>
                </a:solidFill>
                <a:latin typeface="Dela Gothic One"/>
                <a:ea typeface="Dela Gothic One"/>
                <a:cs typeface="Dela Gothic One"/>
                <a:sym typeface="Dela Gothic One"/>
              </a:rPr>
              <a:t>Visión Miope</a:t>
            </a:r>
          </a:p>
          <a:p>
            <a:pPr algn="l">
              <a:lnSpc>
                <a:spcPts val="2049"/>
              </a:lnSpc>
            </a:pPr>
            <a:r>
              <a:rPr lang="en-US" sz="1282">
                <a:solidFill>
                  <a:srgbClr val="FFE5E5"/>
                </a:solidFill>
                <a:latin typeface="DM Sans"/>
                <a:ea typeface="DM Sans"/>
                <a:cs typeface="DM Sans"/>
                <a:sym typeface="DM Sans"/>
              </a:rPr>
              <a:t>No considerar el contexto histórico y la evolución de los eventos puede llevar a tomar </a:t>
            </a:r>
          </a:p>
          <a:p>
            <a:pPr algn="l">
              <a:lnSpc>
                <a:spcPts val="2249"/>
              </a:lnSpc>
            </a:pPr>
            <a:r>
              <a:rPr lang="en-US" sz="1282">
                <a:solidFill>
                  <a:srgbClr val="FFE5E5"/>
                </a:solidFill>
                <a:latin typeface="DM Sans"/>
                <a:ea typeface="DM Sans"/>
                <a:cs typeface="DM Sans"/>
                <a:sym typeface="DM Sans"/>
              </a:rPr>
              <a:t>decisiones equivocadas.</a:t>
            </a:r>
          </a:p>
        </p:txBody>
      </p:sp>
      <p:sp>
        <p:nvSpPr>
          <p:cNvPr name="TextBox 20" id="20"/>
          <p:cNvSpPr txBox="true"/>
          <p:nvPr/>
        </p:nvSpPr>
        <p:spPr>
          <a:xfrm rot="0">
            <a:off x="5385492" y="4362164"/>
            <a:ext cx="5467102" cy="870433"/>
          </a:xfrm>
          <a:prstGeom prst="rect">
            <a:avLst/>
          </a:prstGeom>
        </p:spPr>
        <p:txBody>
          <a:bodyPr anchor="t" rtlCol="false" tIns="0" lIns="0" bIns="0" rIns="0">
            <a:spAutoFit/>
          </a:bodyPr>
          <a:lstStyle/>
          <a:p>
            <a:pPr algn="l">
              <a:lnSpc>
                <a:spcPts val="2362"/>
              </a:lnSpc>
            </a:pPr>
            <a:r>
              <a:rPr lang="en-US" sz="1687">
                <a:solidFill>
                  <a:srgbClr val="FFE5E5"/>
                </a:solidFill>
                <a:latin typeface="Dela Gothic One"/>
                <a:ea typeface="Dela Gothic One"/>
                <a:cs typeface="Dela Gothic One"/>
                <a:sym typeface="Dela Gothic One"/>
              </a:rPr>
              <a:t>Estigmatización</a:t>
            </a:r>
          </a:p>
          <a:p>
            <a:pPr algn="l">
              <a:lnSpc>
                <a:spcPts val="2025"/>
              </a:lnSpc>
            </a:pPr>
            <a:r>
              <a:rPr lang="en-US" sz="1282">
                <a:solidFill>
                  <a:srgbClr val="FFE5E5"/>
                </a:solidFill>
                <a:latin typeface="DM Sans"/>
                <a:ea typeface="DM Sans"/>
                <a:cs typeface="DM Sans"/>
                <a:sym typeface="DM Sans"/>
              </a:rPr>
              <a:t>Juzgar a las personas o grupos por su historia sin entender el contexto más amplio puede generar prejuicios.</a:t>
            </a:r>
          </a:p>
        </p:txBody>
      </p:sp>
      <p:sp>
        <p:nvSpPr>
          <p:cNvPr name="TextBox 21" id="21"/>
          <p:cNvSpPr txBox="true"/>
          <p:nvPr/>
        </p:nvSpPr>
        <p:spPr>
          <a:xfrm rot="0">
            <a:off x="8468763" y="2609564"/>
            <a:ext cx="2342369" cy="1394308"/>
          </a:xfrm>
          <a:prstGeom prst="rect">
            <a:avLst/>
          </a:prstGeom>
        </p:spPr>
        <p:txBody>
          <a:bodyPr anchor="t" rtlCol="false" tIns="0" lIns="0" bIns="0" rIns="0">
            <a:spAutoFit/>
          </a:bodyPr>
          <a:lstStyle/>
          <a:p>
            <a:pPr algn="l">
              <a:lnSpc>
                <a:spcPts val="2362"/>
              </a:lnSpc>
            </a:pPr>
            <a:r>
              <a:rPr lang="en-US" sz="1687">
                <a:solidFill>
                  <a:srgbClr val="FFE5E5"/>
                </a:solidFill>
                <a:latin typeface="Dela Gothic One"/>
                <a:ea typeface="Dela Gothic One"/>
                <a:cs typeface="Dela Gothic One"/>
                <a:sym typeface="Dela Gothic One"/>
              </a:rPr>
              <a:t>Inflexibilidad</a:t>
            </a:r>
          </a:p>
          <a:p>
            <a:pPr algn="l">
              <a:lnSpc>
                <a:spcPts val="2049"/>
              </a:lnSpc>
            </a:pPr>
            <a:r>
              <a:rPr lang="en-US" sz="1282">
                <a:solidFill>
                  <a:srgbClr val="FFE5E5"/>
                </a:solidFill>
                <a:latin typeface="DM Sans"/>
                <a:ea typeface="DM Sans"/>
                <a:cs typeface="DM Sans"/>
                <a:sym typeface="DM Sans"/>
              </a:rPr>
              <a:t>Aferrarse rígidamente a las tradiciones del pasado puede impedir la adaptación a los </a:t>
            </a:r>
          </a:p>
          <a:p>
            <a:pPr algn="l">
              <a:lnSpc>
                <a:spcPts val="2249"/>
              </a:lnSpc>
            </a:pPr>
            <a:r>
              <a:rPr lang="en-US" sz="1282">
                <a:solidFill>
                  <a:srgbClr val="FFE5E5"/>
                </a:solidFill>
                <a:latin typeface="DM Sans"/>
                <a:ea typeface="DM Sans"/>
                <a:cs typeface="DM Sans"/>
                <a:sym typeface="DM Sans"/>
              </a:rPr>
              <a:t>cambios del presente.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11556997" cy="7680322"/>
            <a:chOff x="0" y="0"/>
            <a:chExt cx="11557000" cy="7680325"/>
          </a:xfrm>
        </p:grpSpPr>
        <p:sp>
          <p:nvSpPr>
            <p:cNvPr name="Freeform 3" id="3"/>
            <p:cNvSpPr/>
            <p:nvPr/>
          </p:nvSpPr>
          <p:spPr>
            <a:xfrm flipH="false" flipV="false" rot="0">
              <a:off x="63500" y="63500"/>
              <a:ext cx="11430000" cy="7553325"/>
            </a:xfrm>
            <a:custGeom>
              <a:avLst/>
              <a:gdLst/>
              <a:ahLst/>
              <a:cxnLst/>
              <a:rect r="r" b="b" t="t" l="l"/>
              <a:pathLst>
                <a:path h="7553325" w="11430000">
                  <a:moveTo>
                    <a:pt x="0" y="0"/>
                  </a:moveTo>
                  <a:lnTo>
                    <a:pt x="0" y="7553325"/>
                  </a:lnTo>
                  <a:lnTo>
                    <a:pt x="11430000" y="7553325"/>
                  </a:lnTo>
                  <a:lnTo>
                    <a:pt x="11430000" y="0"/>
                  </a:lnTo>
                  <a:close/>
                </a:path>
              </a:pathLst>
            </a:custGeom>
            <a:solidFill>
              <a:srgbClr val="FFFFFF"/>
            </a:solidFill>
          </p:spPr>
        </p:sp>
        <p:sp>
          <p:nvSpPr>
            <p:cNvPr name="Freeform 4" id="4"/>
            <p:cNvSpPr/>
            <p:nvPr/>
          </p:nvSpPr>
          <p:spPr>
            <a:xfrm flipH="false" flipV="false" rot="0">
              <a:off x="63500" y="63500"/>
              <a:ext cx="11430000" cy="7553325"/>
            </a:xfrm>
            <a:custGeom>
              <a:avLst/>
              <a:gdLst/>
              <a:ahLst/>
              <a:cxnLst/>
              <a:rect r="r" b="b" t="t" l="l"/>
              <a:pathLst>
                <a:path h="7553325" w="11430000">
                  <a:moveTo>
                    <a:pt x="0" y="0"/>
                  </a:moveTo>
                  <a:lnTo>
                    <a:pt x="0" y="7553325"/>
                  </a:lnTo>
                  <a:lnTo>
                    <a:pt x="11430000" y="7553325"/>
                  </a:lnTo>
                  <a:lnTo>
                    <a:pt x="11430000" y="0"/>
                  </a:lnTo>
                  <a:close/>
                </a:path>
              </a:pathLst>
            </a:custGeom>
            <a:solidFill>
              <a:srgbClr val="F7F3F2"/>
            </a:solidFill>
          </p:spPr>
        </p:sp>
      </p:grpSp>
      <p:sp>
        <p:nvSpPr>
          <p:cNvPr name="Freeform 5" id="5"/>
          <p:cNvSpPr/>
          <p:nvPr/>
        </p:nvSpPr>
        <p:spPr>
          <a:xfrm flipH="false" flipV="false" rot="0">
            <a:off x="0" y="0"/>
            <a:ext cx="11430000" cy="7553325"/>
          </a:xfrm>
          <a:custGeom>
            <a:avLst/>
            <a:gdLst/>
            <a:ahLst/>
            <a:cxnLst/>
            <a:rect r="r" b="b" t="t" l="l"/>
            <a:pathLst>
              <a:path h="7553325" w="11430000">
                <a:moveTo>
                  <a:pt x="0" y="0"/>
                </a:moveTo>
                <a:lnTo>
                  <a:pt x="11430000" y="0"/>
                </a:lnTo>
                <a:lnTo>
                  <a:pt x="11430000" y="7553325"/>
                </a:lnTo>
                <a:lnTo>
                  <a:pt x="0" y="7553325"/>
                </a:lnTo>
                <a:lnTo>
                  <a:pt x="0" y="0"/>
                </a:lnTo>
                <a:close/>
              </a:path>
            </a:pathLst>
          </a:custGeom>
          <a:blipFill>
            <a:blip r:embed="rId2"/>
            <a:stretch>
              <a:fillRect l="0" t="0" r="0" b="0"/>
            </a:stretch>
          </a:blipFill>
        </p:spPr>
      </p:sp>
      <p:sp>
        <p:nvSpPr>
          <p:cNvPr name="Freeform 6" id="6"/>
          <p:cNvSpPr/>
          <p:nvPr/>
        </p:nvSpPr>
        <p:spPr>
          <a:xfrm flipH="false" flipV="false" rot="0">
            <a:off x="0" y="0"/>
            <a:ext cx="11430000" cy="7553325"/>
          </a:xfrm>
          <a:custGeom>
            <a:avLst/>
            <a:gdLst/>
            <a:ahLst/>
            <a:cxnLst/>
            <a:rect r="r" b="b" t="t" l="l"/>
            <a:pathLst>
              <a:path h="7553325" w="11430000">
                <a:moveTo>
                  <a:pt x="0" y="0"/>
                </a:moveTo>
                <a:lnTo>
                  <a:pt x="11430000" y="0"/>
                </a:lnTo>
                <a:lnTo>
                  <a:pt x="11430000" y="7553325"/>
                </a:lnTo>
                <a:lnTo>
                  <a:pt x="0" y="7553325"/>
                </a:lnTo>
                <a:lnTo>
                  <a:pt x="0" y="0"/>
                </a:lnTo>
                <a:close/>
              </a:path>
            </a:pathLst>
          </a:custGeom>
          <a:blipFill>
            <a:blip r:embed="rId3"/>
            <a:stretch>
              <a:fillRect l="0" t="0" r="0" b="0"/>
            </a:stretch>
          </a:blipFill>
        </p:spPr>
      </p:sp>
      <p:grpSp>
        <p:nvGrpSpPr>
          <p:cNvPr name="Group 7" id="7"/>
          <p:cNvGrpSpPr>
            <a:grpSpLocks noChangeAspect="true"/>
          </p:cNvGrpSpPr>
          <p:nvPr/>
        </p:nvGrpSpPr>
        <p:grpSpPr>
          <a:xfrm rot="0">
            <a:off x="7343775" y="2276475"/>
            <a:ext cx="3886200" cy="3000375"/>
            <a:chOff x="0" y="0"/>
            <a:chExt cx="5181600" cy="4000500"/>
          </a:xfrm>
        </p:grpSpPr>
        <p:sp>
          <p:nvSpPr>
            <p:cNvPr name="Freeform 8" id="8"/>
            <p:cNvSpPr/>
            <p:nvPr/>
          </p:nvSpPr>
          <p:spPr>
            <a:xfrm flipH="false" flipV="false" rot="0">
              <a:off x="0" y="0"/>
              <a:ext cx="5181600" cy="4000500"/>
            </a:xfrm>
            <a:custGeom>
              <a:avLst/>
              <a:gdLst/>
              <a:ahLst/>
              <a:cxnLst/>
              <a:rect r="r" b="b" t="t" l="l"/>
              <a:pathLst>
                <a:path h="4000500" w="5181600">
                  <a:moveTo>
                    <a:pt x="75819" y="0"/>
                  </a:moveTo>
                  <a:cubicBezTo>
                    <a:pt x="65786" y="0"/>
                    <a:pt x="56134" y="1905"/>
                    <a:pt x="46863" y="5842"/>
                  </a:cubicBezTo>
                  <a:cubicBezTo>
                    <a:pt x="37592" y="9779"/>
                    <a:pt x="29337" y="15240"/>
                    <a:pt x="22225" y="22352"/>
                  </a:cubicBezTo>
                  <a:cubicBezTo>
                    <a:pt x="15113" y="29464"/>
                    <a:pt x="9652" y="37592"/>
                    <a:pt x="5842" y="46863"/>
                  </a:cubicBezTo>
                  <a:cubicBezTo>
                    <a:pt x="2032" y="56134"/>
                    <a:pt x="0" y="65913"/>
                    <a:pt x="0" y="76073"/>
                  </a:cubicBezTo>
                  <a:lnTo>
                    <a:pt x="0" y="3924427"/>
                  </a:lnTo>
                  <a:cubicBezTo>
                    <a:pt x="0" y="3934460"/>
                    <a:pt x="1905" y="3944239"/>
                    <a:pt x="5842" y="3953510"/>
                  </a:cubicBezTo>
                  <a:cubicBezTo>
                    <a:pt x="9779" y="3962781"/>
                    <a:pt x="15240" y="3971036"/>
                    <a:pt x="22352" y="3978148"/>
                  </a:cubicBezTo>
                  <a:cubicBezTo>
                    <a:pt x="29464" y="3985260"/>
                    <a:pt x="37719" y="3990721"/>
                    <a:pt x="46990" y="3994658"/>
                  </a:cubicBezTo>
                  <a:cubicBezTo>
                    <a:pt x="56261" y="3998595"/>
                    <a:pt x="66040" y="4000500"/>
                    <a:pt x="76073" y="4000500"/>
                  </a:cubicBezTo>
                  <a:lnTo>
                    <a:pt x="5105527" y="4000500"/>
                  </a:lnTo>
                  <a:cubicBezTo>
                    <a:pt x="5115560" y="4000500"/>
                    <a:pt x="5125339" y="3998595"/>
                    <a:pt x="5134610" y="3994658"/>
                  </a:cubicBezTo>
                  <a:cubicBezTo>
                    <a:pt x="5143881" y="3990721"/>
                    <a:pt x="5152136" y="3985260"/>
                    <a:pt x="5159248" y="3978148"/>
                  </a:cubicBezTo>
                  <a:cubicBezTo>
                    <a:pt x="5166360" y="3971036"/>
                    <a:pt x="5171821" y="3962781"/>
                    <a:pt x="5175758" y="3953510"/>
                  </a:cubicBezTo>
                  <a:cubicBezTo>
                    <a:pt x="5179695" y="3944239"/>
                    <a:pt x="5181600" y="3934460"/>
                    <a:pt x="5181600" y="3924427"/>
                  </a:cubicBezTo>
                  <a:lnTo>
                    <a:pt x="5181600" y="76073"/>
                  </a:lnTo>
                  <a:cubicBezTo>
                    <a:pt x="5181600" y="66040"/>
                    <a:pt x="5179695" y="56261"/>
                    <a:pt x="5175758" y="46990"/>
                  </a:cubicBezTo>
                  <a:cubicBezTo>
                    <a:pt x="5171821" y="37719"/>
                    <a:pt x="5166360" y="29464"/>
                    <a:pt x="5159248" y="22352"/>
                  </a:cubicBezTo>
                  <a:cubicBezTo>
                    <a:pt x="5152136" y="15240"/>
                    <a:pt x="5143881" y="9779"/>
                    <a:pt x="5134610" y="5842"/>
                  </a:cubicBezTo>
                  <a:cubicBezTo>
                    <a:pt x="5125339" y="1905"/>
                    <a:pt x="5115814" y="0"/>
                    <a:pt x="5105781" y="0"/>
                  </a:cubicBezTo>
                  <a:close/>
                </a:path>
              </a:pathLst>
            </a:custGeom>
            <a:blipFill>
              <a:blip r:embed="rId4"/>
              <a:stretch>
                <a:fillRect l="0" t="0" r="0" b="0"/>
              </a:stretch>
            </a:blipFill>
          </p:spPr>
        </p:sp>
      </p:grpSp>
      <p:grpSp>
        <p:nvGrpSpPr>
          <p:cNvPr name="Group 9" id="9"/>
          <p:cNvGrpSpPr>
            <a:grpSpLocks noChangeAspect="true"/>
          </p:cNvGrpSpPr>
          <p:nvPr/>
        </p:nvGrpSpPr>
        <p:grpSpPr>
          <a:xfrm rot="0">
            <a:off x="571500" y="5698569"/>
            <a:ext cx="407194" cy="325755"/>
            <a:chOff x="0" y="0"/>
            <a:chExt cx="407200" cy="325755"/>
          </a:xfrm>
        </p:grpSpPr>
        <p:sp>
          <p:nvSpPr>
            <p:cNvPr name="Freeform 10" id="10"/>
            <p:cNvSpPr/>
            <p:nvPr/>
          </p:nvSpPr>
          <p:spPr>
            <a:xfrm flipH="false" flipV="false" rot="0">
              <a:off x="0" y="0"/>
              <a:ext cx="407289" cy="325755"/>
            </a:xfrm>
            <a:custGeom>
              <a:avLst/>
              <a:gdLst/>
              <a:ahLst/>
              <a:cxnLst/>
              <a:rect r="r" b="b" t="t" l="l"/>
              <a:pathLst>
                <a:path h="325755" w="407289">
                  <a:moveTo>
                    <a:pt x="61087" y="10160"/>
                  </a:moveTo>
                  <a:lnTo>
                    <a:pt x="61087" y="40640"/>
                  </a:lnTo>
                  <a:lnTo>
                    <a:pt x="101854" y="40640"/>
                  </a:lnTo>
                  <a:lnTo>
                    <a:pt x="101854" y="10160"/>
                  </a:lnTo>
                  <a:cubicBezTo>
                    <a:pt x="101854" y="4572"/>
                    <a:pt x="106426" y="0"/>
                    <a:pt x="112014" y="0"/>
                  </a:cubicBezTo>
                  <a:cubicBezTo>
                    <a:pt x="117602" y="0"/>
                    <a:pt x="122174" y="4572"/>
                    <a:pt x="122174" y="10160"/>
                  </a:cubicBezTo>
                  <a:lnTo>
                    <a:pt x="122174" y="40640"/>
                  </a:lnTo>
                  <a:lnTo>
                    <a:pt x="122174" y="50800"/>
                  </a:lnTo>
                  <a:lnTo>
                    <a:pt x="122174" y="60960"/>
                  </a:lnTo>
                  <a:lnTo>
                    <a:pt x="112014" y="60960"/>
                  </a:lnTo>
                  <a:lnTo>
                    <a:pt x="40767" y="60960"/>
                  </a:lnTo>
                  <a:cubicBezTo>
                    <a:pt x="29464" y="60960"/>
                    <a:pt x="20447" y="70104"/>
                    <a:pt x="20447" y="81280"/>
                  </a:cubicBezTo>
                  <a:lnTo>
                    <a:pt x="20447" y="284988"/>
                  </a:lnTo>
                  <a:cubicBezTo>
                    <a:pt x="20447" y="296291"/>
                    <a:pt x="29591" y="305308"/>
                    <a:pt x="40767" y="305308"/>
                  </a:cubicBezTo>
                  <a:lnTo>
                    <a:pt x="125603" y="305308"/>
                  </a:lnTo>
                  <a:cubicBezTo>
                    <a:pt x="128270" y="312928"/>
                    <a:pt x="132461" y="319786"/>
                    <a:pt x="137668" y="325628"/>
                  </a:cubicBezTo>
                  <a:lnTo>
                    <a:pt x="40767" y="325628"/>
                  </a:lnTo>
                  <a:cubicBezTo>
                    <a:pt x="18288" y="325755"/>
                    <a:pt x="0" y="307467"/>
                    <a:pt x="0" y="284988"/>
                  </a:cubicBezTo>
                  <a:lnTo>
                    <a:pt x="0" y="81407"/>
                  </a:lnTo>
                  <a:cubicBezTo>
                    <a:pt x="0" y="58928"/>
                    <a:pt x="18288" y="40767"/>
                    <a:pt x="40767" y="40767"/>
                  </a:cubicBezTo>
                  <a:lnTo>
                    <a:pt x="40767" y="10160"/>
                  </a:lnTo>
                  <a:cubicBezTo>
                    <a:pt x="40767" y="4572"/>
                    <a:pt x="45339" y="0"/>
                    <a:pt x="50927" y="0"/>
                  </a:cubicBezTo>
                  <a:cubicBezTo>
                    <a:pt x="56515" y="0"/>
                    <a:pt x="61087" y="4572"/>
                    <a:pt x="61087" y="10160"/>
                  </a:cubicBezTo>
                  <a:close/>
                  <a:moveTo>
                    <a:pt x="325755" y="122174"/>
                  </a:moveTo>
                  <a:cubicBezTo>
                    <a:pt x="314452" y="122174"/>
                    <a:pt x="305435" y="113030"/>
                    <a:pt x="305435" y="101854"/>
                  </a:cubicBezTo>
                  <a:lnTo>
                    <a:pt x="305435" y="40767"/>
                  </a:lnTo>
                  <a:cubicBezTo>
                    <a:pt x="305435" y="29464"/>
                    <a:pt x="296291" y="20447"/>
                    <a:pt x="285115" y="20447"/>
                  </a:cubicBezTo>
                  <a:lnTo>
                    <a:pt x="183261" y="20447"/>
                  </a:lnTo>
                  <a:cubicBezTo>
                    <a:pt x="171958" y="20447"/>
                    <a:pt x="162941" y="29591"/>
                    <a:pt x="162941" y="40767"/>
                  </a:cubicBezTo>
                  <a:lnTo>
                    <a:pt x="162941" y="284988"/>
                  </a:lnTo>
                  <a:cubicBezTo>
                    <a:pt x="162941" y="296291"/>
                    <a:pt x="172085" y="305308"/>
                    <a:pt x="183261" y="305308"/>
                  </a:cubicBezTo>
                  <a:lnTo>
                    <a:pt x="203581" y="305308"/>
                  </a:lnTo>
                  <a:lnTo>
                    <a:pt x="284988" y="305308"/>
                  </a:lnTo>
                  <a:lnTo>
                    <a:pt x="366395" y="305308"/>
                  </a:lnTo>
                  <a:cubicBezTo>
                    <a:pt x="377698" y="305308"/>
                    <a:pt x="386715" y="296164"/>
                    <a:pt x="386715" y="284988"/>
                  </a:cubicBezTo>
                  <a:lnTo>
                    <a:pt x="386715" y="142494"/>
                  </a:lnTo>
                  <a:cubicBezTo>
                    <a:pt x="386715" y="131191"/>
                    <a:pt x="377571" y="122174"/>
                    <a:pt x="366395" y="122174"/>
                  </a:cubicBezTo>
                  <a:lnTo>
                    <a:pt x="325755" y="122174"/>
                  </a:lnTo>
                  <a:close/>
                  <a:moveTo>
                    <a:pt x="325755" y="40767"/>
                  </a:moveTo>
                  <a:lnTo>
                    <a:pt x="325755" y="101854"/>
                  </a:lnTo>
                  <a:lnTo>
                    <a:pt x="366522" y="101854"/>
                  </a:lnTo>
                  <a:cubicBezTo>
                    <a:pt x="389001" y="101854"/>
                    <a:pt x="407289" y="120142"/>
                    <a:pt x="407289" y="142621"/>
                  </a:cubicBezTo>
                  <a:lnTo>
                    <a:pt x="407289" y="284988"/>
                  </a:lnTo>
                  <a:cubicBezTo>
                    <a:pt x="407289" y="307467"/>
                    <a:pt x="389001" y="325755"/>
                    <a:pt x="366522" y="325755"/>
                  </a:cubicBezTo>
                  <a:lnTo>
                    <a:pt x="284988" y="325755"/>
                  </a:lnTo>
                  <a:lnTo>
                    <a:pt x="203581" y="325755"/>
                  </a:lnTo>
                  <a:lnTo>
                    <a:pt x="183261" y="325755"/>
                  </a:lnTo>
                  <a:cubicBezTo>
                    <a:pt x="160782" y="325755"/>
                    <a:pt x="142494" y="307467"/>
                    <a:pt x="142494" y="284988"/>
                  </a:cubicBezTo>
                  <a:lnTo>
                    <a:pt x="142494" y="40767"/>
                  </a:lnTo>
                  <a:cubicBezTo>
                    <a:pt x="142494" y="18288"/>
                    <a:pt x="160782" y="0"/>
                    <a:pt x="183261" y="0"/>
                  </a:cubicBezTo>
                  <a:lnTo>
                    <a:pt x="285115" y="0"/>
                  </a:lnTo>
                  <a:cubicBezTo>
                    <a:pt x="307594" y="0"/>
                    <a:pt x="325882" y="18288"/>
                    <a:pt x="325882" y="40767"/>
                  </a:cubicBezTo>
                  <a:close/>
                  <a:moveTo>
                    <a:pt x="203581" y="249428"/>
                  </a:moveTo>
                  <a:lnTo>
                    <a:pt x="203581" y="218948"/>
                  </a:lnTo>
                  <a:cubicBezTo>
                    <a:pt x="203581" y="210439"/>
                    <a:pt x="210439" y="203708"/>
                    <a:pt x="218821" y="203708"/>
                  </a:cubicBezTo>
                  <a:lnTo>
                    <a:pt x="249301" y="203708"/>
                  </a:lnTo>
                  <a:cubicBezTo>
                    <a:pt x="257810" y="203708"/>
                    <a:pt x="264541" y="210566"/>
                    <a:pt x="264541" y="218948"/>
                  </a:cubicBezTo>
                  <a:lnTo>
                    <a:pt x="264541" y="249428"/>
                  </a:lnTo>
                  <a:cubicBezTo>
                    <a:pt x="264541" y="257937"/>
                    <a:pt x="257683" y="264668"/>
                    <a:pt x="249301" y="264668"/>
                  </a:cubicBezTo>
                  <a:lnTo>
                    <a:pt x="218821" y="264668"/>
                  </a:lnTo>
                  <a:cubicBezTo>
                    <a:pt x="210312" y="264668"/>
                    <a:pt x="203581" y="257810"/>
                    <a:pt x="203581" y="249428"/>
                  </a:cubicBezTo>
                  <a:close/>
                  <a:moveTo>
                    <a:pt x="223901" y="244348"/>
                  </a:moveTo>
                  <a:lnTo>
                    <a:pt x="244221" y="244348"/>
                  </a:lnTo>
                  <a:lnTo>
                    <a:pt x="244221" y="224028"/>
                  </a:lnTo>
                  <a:lnTo>
                    <a:pt x="223901" y="224028"/>
                  </a:lnTo>
                  <a:lnTo>
                    <a:pt x="223901" y="244348"/>
                  </a:lnTo>
                  <a:close/>
                  <a:moveTo>
                    <a:pt x="218821" y="40767"/>
                  </a:moveTo>
                  <a:lnTo>
                    <a:pt x="249301" y="40767"/>
                  </a:lnTo>
                  <a:cubicBezTo>
                    <a:pt x="257810" y="40767"/>
                    <a:pt x="264541" y="47625"/>
                    <a:pt x="264541" y="56007"/>
                  </a:cubicBezTo>
                  <a:lnTo>
                    <a:pt x="264541" y="86487"/>
                  </a:lnTo>
                  <a:cubicBezTo>
                    <a:pt x="264541" y="94996"/>
                    <a:pt x="257683" y="101727"/>
                    <a:pt x="249301" y="101727"/>
                  </a:cubicBezTo>
                  <a:lnTo>
                    <a:pt x="218821" y="101727"/>
                  </a:lnTo>
                  <a:cubicBezTo>
                    <a:pt x="210312" y="101727"/>
                    <a:pt x="203581" y="94869"/>
                    <a:pt x="203581" y="86487"/>
                  </a:cubicBezTo>
                  <a:lnTo>
                    <a:pt x="203581" y="56007"/>
                  </a:lnTo>
                  <a:cubicBezTo>
                    <a:pt x="203581" y="47498"/>
                    <a:pt x="210439" y="40767"/>
                    <a:pt x="218821" y="40767"/>
                  </a:cubicBezTo>
                  <a:close/>
                  <a:moveTo>
                    <a:pt x="223901" y="81534"/>
                  </a:moveTo>
                  <a:lnTo>
                    <a:pt x="244221" y="81534"/>
                  </a:lnTo>
                  <a:lnTo>
                    <a:pt x="244221" y="61087"/>
                  </a:lnTo>
                  <a:lnTo>
                    <a:pt x="223901" y="61087"/>
                  </a:lnTo>
                  <a:lnTo>
                    <a:pt x="223901" y="81407"/>
                  </a:lnTo>
                  <a:close/>
                  <a:moveTo>
                    <a:pt x="203581" y="168021"/>
                  </a:moveTo>
                  <a:lnTo>
                    <a:pt x="203581" y="137541"/>
                  </a:lnTo>
                  <a:cubicBezTo>
                    <a:pt x="203581" y="129032"/>
                    <a:pt x="210439" y="122301"/>
                    <a:pt x="218821" y="122301"/>
                  </a:cubicBezTo>
                  <a:lnTo>
                    <a:pt x="249301" y="122301"/>
                  </a:lnTo>
                  <a:cubicBezTo>
                    <a:pt x="257810" y="122301"/>
                    <a:pt x="264541" y="129159"/>
                    <a:pt x="264541" y="137541"/>
                  </a:cubicBezTo>
                  <a:lnTo>
                    <a:pt x="264541" y="168021"/>
                  </a:lnTo>
                  <a:cubicBezTo>
                    <a:pt x="264541" y="176530"/>
                    <a:pt x="257683" y="183261"/>
                    <a:pt x="249301" y="183261"/>
                  </a:cubicBezTo>
                  <a:lnTo>
                    <a:pt x="218821" y="183261"/>
                  </a:lnTo>
                  <a:cubicBezTo>
                    <a:pt x="210312" y="183261"/>
                    <a:pt x="203581" y="176403"/>
                    <a:pt x="203581" y="168021"/>
                  </a:cubicBezTo>
                  <a:close/>
                  <a:moveTo>
                    <a:pt x="223901" y="162941"/>
                  </a:moveTo>
                  <a:lnTo>
                    <a:pt x="244221" y="162941"/>
                  </a:lnTo>
                  <a:lnTo>
                    <a:pt x="244221" y="142621"/>
                  </a:lnTo>
                  <a:lnTo>
                    <a:pt x="223901" y="142621"/>
                  </a:lnTo>
                  <a:lnTo>
                    <a:pt x="223901" y="162941"/>
                  </a:lnTo>
                  <a:close/>
                  <a:moveTo>
                    <a:pt x="320548" y="285115"/>
                  </a:moveTo>
                  <a:cubicBezTo>
                    <a:pt x="312039" y="285115"/>
                    <a:pt x="305308" y="278257"/>
                    <a:pt x="305308" y="269875"/>
                  </a:cubicBezTo>
                  <a:lnTo>
                    <a:pt x="305308" y="239395"/>
                  </a:lnTo>
                  <a:cubicBezTo>
                    <a:pt x="305308" y="230886"/>
                    <a:pt x="312166" y="224155"/>
                    <a:pt x="320548" y="224155"/>
                  </a:cubicBezTo>
                  <a:lnTo>
                    <a:pt x="351028" y="224155"/>
                  </a:lnTo>
                  <a:cubicBezTo>
                    <a:pt x="359537" y="224155"/>
                    <a:pt x="366268" y="231013"/>
                    <a:pt x="366268" y="239395"/>
                  </a:cubicBezTo>
                  <a:lnTo>
                    <a:pt x="366268" y="269875"/>
                  </a:lnTo>
                  <a:cubicBezTo>
                    <a:pt x="366268" y="278384"/>
                    <a:pt x="359410" y="285115"/>
                    <a:pt x="351028" y="285115"/>
                  </a:cubicBezTo>
                  <a:lnTo>
                    <a:pt x="320548" y="285115"/>
                  </a:lnTo>
                  <a:close/>
                  <a:moveTo>
                    <a:pt x="325628" y="244348"/>
                  </a:moveTo>
                  <a:lnTo>
                    <a:pt x="325628" y="264668"/>
                  </a:lnTo>
                  <a:lnTo>
                    <a:pt x="345948" y="264668"/>
                  </a:lnTo>
                  <a:lnTo>
                    <a:pt x="345948" y="244348"/>
                  </a:lnTo>
                  <a:lnTo>
                    <a:pt x="325628" y="244348"/>
                  </a:lnTo>
                  <a:close/>
                  <a:moveTo>
                    <a:pt x="305308" y="188341"/>
                  </a:moveTo>
                  <a:lnTo>
                    <a:pt x="305308" y="157861"/>
                  </a:lnTo>
                  <a:cubicBezTo>
                    <a:pt x="305308" y="149352"/>
                    <a:pt x="312166" y="142621"/>
                    <a:pt x="320548" y="142621"/>
                  </a:cubicBezTo>
                  <a:lnTo>
                    <a:pt x="351028" y="142621"/>
                  </a:lnTo>
                  <a:cubicBezTo>
                    <a:pt x="359537" y="142621"/>
                    <a:pt x="366268" y="149479"/>
                    <a:pt x="366268" y="157861"/>
                  </a:cubicBezTo>
                  <a:lnTo>
                    <a:pt x="366268" y="188341"/>
                  </a:lnTo>
                  <a:cubicBezTo>
                    <a:pt x="366268" y="196850"/>
                    <a:pt x="359410" y="203581"/>
                    <a:pt x="351028" y="203581"/>
                  </a:cubicBezTo>
                  <a:lnTo>
                    <a:pt x="320548" y="203581"/>
                  </a:lnTo>
                  <a:cubicBezTo>
                    <a:pt x="312039" y="203581"/>
                    <a:pt x="305308" y="196723"/>
                    <a:pt x="305308" y="188341"/>
                  </a:cubicBezTo>
                  <a:close/>
                  <a:moveTo>
                    <a:pt x="325628" y="183261"/>
                  </a:moveTo>
                  <a:lnTo>
                    <a:pt x="345948" y="183261"/>
                  </a:lnTo>
                  <a:lnTo>
                    <a:pt x="345948" y="162941"/>
                  </a:lnTo>
                  <a:lnTo>
                    <a:pt x="325628" y="162941"/>
                  </a:lnTo>
                  <a:lnTo>
                    <a:pt x="325628" y="183261"/>
                  </a:lnTo>
                  <a:close/>
                  <a:moveTo>
                    <a:pt x="56007" y="223901"/>
                  </a:moveTo>
                  <a:cubicBezTo>
                    <a:pt x="47498" y="223901"/>
                    <a:pt x="40767" y="217043"/>
                    <a:pt x="40767" y="208661"/>
                  </a:cubicBezTo>
                  <a:lnTo>
                    <a:pt x="40767" y="178181"/>
                  </a:lnTo>
                  <a:cubicBezTo>
                    <a:pt x="40767" y="169672"/>
                    <a:pt x="47625" y="162941"/>
                    <a:pt x="56007" y="162941"/>
                  </a:cubicBezTo>
                  <a:lnTo>
                    <a:pt x="86487" y="162941"/>
                  </a:lnTo>
                  <a:cubicBezTo>
                    <a:pt x="94996" y="162941"/>
                    <a:pt x="101727" y="169799"/>
                    <a:pt x="101727" y="178181"/>
                  </a:cubicBezTo>
                  <a:lnTo>
                    <a:pt x="101727" y="208661"/>
                  </a:lnTo>
                  <a:cubicBezTo>
                    <a:pt x="101727" y="217170"/>
                    <a:pt x="94869" y="223901"/>
                    <a:pt x="86487" y="223901"/>
                  </a:cubicBezTo>
                  <a:lnTo>
                    <a:pt x="56007" y="223901"/>
                  </a:lnTo>
                  <a:close/>
                  <a:moveTo>
                    <a:pt x="61087" y="183134"/>
                  </a:moveTo>
                  <a:lnTo>
                    <a:pt x="61087" y="203454"/>
                  </a:lnTo>
                  <a:lnTo>
                    <a:pt x="81407" y="203454"/>
                  </a:lnTo>
                  <a:lnTo>
                    <a:pt x="81407" y="183134"/>
                  </a:lnTo>
                  <a:lnTo>
                    <a:pt x="61087" y="183134"/>
                  </a:lnTo>
                  <a:close/>
                  <a:moveTo>
                    <a:pt x="40767" y="127127"/>
                  </a:moveTo>
                  <a:lnTo>
                    <a:pt x="40767" y="96774"/>
                  </a:lnTo>
                  <a:cubicBezTo>
                    <a:pt x="40767" y="88265"/>
                    <a:pt x="47625" y="81534"/>
                    <a:pt x="56007" y="81534"/>
                  </a:cubicBezTo>
                  <a:lnTo>
                    <a:pt x="86487" y="81534"/>
                  </a:lnTo>
                  <a:cubicBezTo>
                    <a:pt x="94996" y="81534"/>
                    <a:pt x="101727" y="88392"/>
                    <a:pt x="101727" y="96774"/>
                  </a:cubicBezTo>
                  <a:lnTo>
                    <a:pt x="101727" y="127381"/>
                  </a:lnTo>
                  <a:cubicBezTo>
                    <a:pt x="101727" y="135890"/>
                    <a:pt x="94869" y="142621"/>
                    <a:pt x="86487" y="142621"/>
                  </a:cubicBezTo>
                  <a:lnTo>
                    <a:pt x="56007" y="142621"/>
                  </a:lnTo>
                  <a:cubicBezTo>
                    <a:pt x="47498" y="142621"/>
                    <a:pt x="40767" y="135763"/>
                    <a:pt x="40767" y="127381"/>
                  </a:cubicBezTo>
                  <a:close/>
                  <a:moveTo>
                    <a:pt x="61087" y="122047"/>
                  </a:moveTo>
                  <a:lnTo>
                    <a:pt x="81407" y="122047"/>
                  </a:lnTo>
                  <a:lnTo>
                    <a:pt x="81407" y="101854"/>
                  </a:lnTo>
                  <a:lnTo>
                    <a:pt x="61087" y="101854"/>
                  </a:lnTo>
                  <a:lnTo>
                    <a:pt x="61087" y="122174"/>
                  </a:lnTo>
                </a:path>
              </a:pathLst>
            </a:custGeom>
            <a:solidFill>
              <a:srgbClr val="C91313"/>
            </a:solidFill>
          </p:spPr>
        </p:sp>
      </p:grpSp>
      <p:grpSp>
        <p:nvGrpSpPr>
          <p:cNvPr name="Group 11" id="11"/>
          <p:cNvGrpSpPr>
            <a:grpSpLocks noChangeAspect="true"/>
          </p:cNvGrpSpPr>
          <p:nvPr/>
        </p:nvGrpSpPr>
        <p:grpSpPr>
          <a:xfrm rot="0">
            <a:off x="588655" y="3705225"/>
            <a:ext cx="381714" cy="407184"/>
            <a:chOff x="0" y="0"/>
            <a:chExt cx="381711" cy="407187"/>
          </a:xfrm>
        </p:grpSpPr>
        <p:sp>
          <p:nvSpPr>
            <p:cNvPr name="Freeform 12" id="12"/>
            <p:cNvSpPr/>
            <p:nvPr/>
          </p:nvSpPr>
          <p:spPr>
            <a:xfrm flipH="false" flipV="false" rot="0">
              <a:off x="-1778" y="0"/>
              <a:ext cx="387096" cy="407289"/>
            </a:xfrm>
            <a:custGeom>
              <a:avLst/>
              <a:gdLst/>
              <a:ahLst/>
              <a:cxnLst/>
              <a:rect r="r" b="b" t="t" l="l"/>
              <a:pathLst>
                <a:path h="407289" w="387096">
                  <a:moveTo>
                    <a:pt x="86360" y="76327"/>
                  </a:moveTo>
                  <a:cubicBezTo>
                    <a:pt x="89789" y="76327"/>
                    <a:pt x="92964" y="75692"/>
                    <a:pt x="96139" y="74422"/>
                  </a:cubicBezTo>
                  <a:cubicBezTo>
                    <a:pt x="99314" y="73152"/>
                    <a:pt x="101981" y="71247"/>
                    <a:pt x="104394" y="68961"/>
                  </a:cubicBezTo>
                  <a:cubicBezTo>
                    <a:pt x="106807" y="66675"/>
                    <a:pt x="108585" y="63881"/>
                    <a:pt x="109855" y="60706"/>
                  </a:cubicBezTo>
                  <a:cubicBezTo>
                    <a:pt x="111125" y="57531"/>
                    <a:pt x="111760" y="54356"/>
                    <a:pt x="111760" y="50927"/>
                  </a:cubicBezTo>
                  <a:cubicBezTo>
                    <a:pt x="111760" y="47498"/>
                    <a:pt x="111125" y="44323"/>
                    <a:pt x="109855" y="41148"/>
                  </a:cubicBezTo>
                  <a:cubicBezTo>
                    <a:pt x="108585" y="37973"/>
                    <a:pt x="106680" y="35306"/>
                    <a:pt x="104394" y="32893"/>
                  </a:cubicBezTo>
                  <a:cubicBezTo>
                    <a:pt x="102108" y="30480"/>
                    <a:pt x="99314" y="28702"/>
                    <a:pt x="96139" y="27305"/>
                  </a:cubicBezTo>
                  <a:cubicBezTo>
                    <a:pt x="92964" y="25908"/>
                    <a:pt x="89789" y="25400"/>
                    <a:pt x="86360" y="25400"/>
                  </a:cubicBezTo>
                  <a:cubicBezTo>
                    <a:pt x="82931" y="25400"/>
                    <a:pt x="79756" y="26035"/>
                    <a:pt x="76581" y="27305"/>
                  </a:cubicBezTo>
                  <a:cubicBezTo>
                    <a:pt x="73406" y="28575"/>
                    <a:pt x="70739" y="30480"/>
                    <a:pt x="68326" y="32893"/>
                  </a:cubicBezTo>
                  <a:cubicBezTo>
                    <a:pt x="65913" y="35306"/>
                    <a:pt x="64135" y="37973"/>
                    <a:pt x="62865" y="41148"/>
                  </a:cubicBezTo>
                  <a:cubicBezTo>
                    <a:pt x="61595" y="44323"/>
                    <a:pt x="60960" y="47498"/>
                    <a:pt x="60960" y="50927"/>
                  </a:cubicBezTo>
                  <a:cubicBezTo>
                    <a:pt x="60960" y="54356"/>
                    <a:pt x="61595" y="57531"/>
                    <a:pt x="62865" y="60706"/>
                  </a:cubicBezTo>
                  <a:cubicBezTo>
                    <a:pt x="64135" y="63881"/>
                    <a:pt x="66040" y="66548"/>
                    <a:pt x="68326" y="68961"/>
                  </a:cubicBezTo>
                  <a:cubicBezTo>
                    <a:pt x="70612" y="71374"/>
                    <a:pt x="73406" y="73152"/>
                    <a:pt x="76581" y="74422"/>
                  </a:cubicBezTo>
                  <a:cubicBezTo>
                    <a:pt x="79756" y="75692"/>
                    <a:pt x="82931" y="76327"/>
                    <a:pt x="86360" y="76327"/>
                  </a:cubicBezTo>
                  <a:close/>
                  <a:moveTo>
                    <a:pt x="86360" y="0"/>
                  </a:moveTo>
                  <a:cubicBezTo>
                    <a:pt x="89662" y="0"/>
                    <a:pt x="92964" y="381"/>
                    <a:pt x="96266" y="1016"/>
                  </a:cubicBezTo>
                  <a:cubicBezTo>
                    <a:pt x="99568" y="1651"/>
                    <a:pt x="102743" y="2667"/>
                    <a:pt x="105791" y="3937"/>
                  </a:cubicBezTo>
                  <a:cubicBezTo>
                    <a:pt x="108839" y="5207"/>
                    <a:pt x="111760" y="6731"/>
                    <a:pt x="114554" y="8636"/>
                  </a:cubicBezTo>
                  <a:cubicBezTo>
                    <a:pt x="117348" y="10541"/>
                    <a:pt x="119888" y="12573"/>
                    <a:pt x="122301" y="14986"/>
                  </a:cubicBezTo>
                  <a:cubicBezTo>
                    <a:pt x="124714" y="17399"/>
                    <a:pt x="126746" y="19939"/>
                    <a:pt x="128651" y="22733"/>
                  </a:cubicBezTo>
                  <a:cubicBezTo>
                    <a:pt x="130556" y="25527"/>
                    <a:pt x="132080" y="28448"/>
                    <a:pt x="133350" y="31496"/>
                  </a:cubicBezTo>
                  <a:cubicBezTo>
                    <a:pt x="134620" y="34544"/>
                    <a:pt x="135636" y="37719"/>
                    <a:pt x="136271" y="41021"/>
                  </a:cubicBezTo>
                  <a:cubicBezTo>
                    <a:pt x="136906" y="44323"/>
                    <a:pt x="137287" y="47625"/>
                    <a:pt x="137287" y="50927"/>
                  </a:cubicBezTo>
                  <a:cubicBezTo>
                    <a:pt x="137287" y="54229"/>
                    <a:pt x="136906" y="57531"/>
                    <a:pt x="136271" y="60833"/>
                  </a:cubicBezTo>
                  <a:cubicBezTo>
                    <a:pt x="135636" y="64135"/>
                    <a:pt x="134620" y="67310"/>
                    <a:pt x="133350" y="70358"/>
                  </a:cubicBezTo>
                  <a:cubicBezTo>
                    <a:pt x="132080" y="73406"/>
                    <a:pt x="130556" y="76327"/>
                    <a:pt x="128651" y="79121"/>
                  </a:cubicBezTo>
                  <a:cubicBezTo>
                    <a:pt x="126746" y="81915"/>
                    <a:pt x="124714" y="84455"/>
                    <a:pt x="122301" y="86868"/>
                  </a:cubicBezTo>
                  <a:cubicBezTo>
                    <a:pt x="119888" y="89281"/>
                    <a:pt x="117348" y="91313"/>
                    <a:pt x="114554" y="93218"/>
                  </a:cubicBezTo>
                  <a:cubicBezTo>
                    <a:pt x="111760" y="95123"/>
                    <a:pt x="108839" y="96647"/>
                    <a:pt x="105791" y="97917"/>
                  </a:cubicBezTo>
                  <a:cubicBezTo>
                    <a:pt x="102743" y="99187"/>
                    <a:pt x="99568" y="100203"/>
                    <a:pt x="96266" y="100838"/>
                  </a:cubicBezTo>
                  <a:cubicBezTo>
                    <a:pt x="92964" y="101473"/>
                    <a:pt x="89662" y="101854"/>
                    <a:pt x="86360" y="101854"/>
                  </a:cubicBezTo>
                  <a:cubicBezTo>
                    <a:pt x="83058" y="101854"/>
                    <a:pt x="79756" y="101600"/>
                    <a:pt x="76454" y="100838"/>
                  </a:cubicBezTo>
                  <a:cubicBezTo>
                    <a:pt x="73152" y="100076"/>
                    <a:pt x="69977" y="99187"/>
                    <a:pt x="66929" y="97917"/>
                  </a:cubicBezTo>
                  <a:cubicBezTo>
                    <a:pt x="63881" y="96647"/>
                    <a:pt x="60960" y="95123"/>
                    <a:pt x="58166" y="93218"/>
                  </a:cubicBezTo>
                  <a:cubicBezTo>
                    <a:pt x="55372" y="91313"/>
                    <a:pt x="52832" y="89281"/>
                    <a:pt x="50419" y="86868"/>
                  </a:cubicBezTo>
                  <a:cubicBezTo>
                    <a:pt x="48006" y="84455"/>
                    <a:pt x="45974" y="81915"/>
                    <a:pt x="44069" y="79121"/>
                  </a:cubicBezTo>
                  <a:cubicBezTo>
                    <a:pt x="42164" y="76327"/>
                    <a:pt x="40640" y="73406"/>
                    <a:pt x="39370" y="70358"/>
                  </a:cubicBezTo>
                  <a:cubicBezTo>
                    <a:pt x="38100" y="67310"/>
                    <a:pt x="37084" y="64135"/>
                    <a:pt x="36449" y="60833"/>
                  </a:cubicBezTo>
                  <a:cubicBezTo>
                    <a:pt x="35814" y="57531"/>
                    <a:pt x="35433" y="54229"/>
                    <a:pt x="35433" y="50927"/>
                  </a:cubicBezTo>
                  <a:cubicBezTo>
                    <a:pt x="35433" y="47625"/>
                    <a:pt x="35814" y="44323"/>
                    <a:pt x="36449" y="41021"/>
                  </a:cubicBezTo>
                  <a:cubicBezTo>
                    <a:pt x="37084" y="37719"/>
                    <a:pt x="38100" y="34544"/>
                    <a:pt x="39370" y="31496"/>
                  </a:cubicBezTo>
                  <a:cubicBezTo>
                    <a:pt x="40640" y="28448"/>
                    <a:pt x="42164" y="25527"/>
                    <a:pt x="44069" y="22733"/>
                  </a:cubicBezTo>
                  <a:cubicBezTo>
                    <a:pt x="45974" y="19939"/>
                    <a:pt x="48006" y="17399"/>
                    <a:pt x="50419" y="14986"/>
                  </a:cubicBezTo>
                  <a:cubicBezTo>
                    <a:pt x="52832" y="12573"/>
                    <a:pt x="55372" y="10541"/>
                    <a:pt x="58166" y="8636"/>
                  </a:cubicBezTo>
                  <a:cubicBezTo>
                    <a:pt x="60960" y="6731"/>
                    <a:pt x="63881" y="5207"/>
                    <a:pt x="66929" y="3937"/>
                  </a:cubicBezTo>
                  <a:cubicBezTo>
                    <a:pt x="69977" y="2667"/>
                    <a:pt x="73152" y="1651"/>
                    <a:pt x="76454" y="1016"/>
                  </a:cubicBezTo>
                  <a:cubicBezTo>
                    <a:pt x="79756" y="381"/>
                    <a:pt x="83058" y="0"/>
                    <a:pt x="86360" y="0"/>
                  </a:cubicBezTo>
                  <a:close/>
                  <a:moveTo>
                    <a:pt x="68580" y="152654"/>
                  </a:moveTo>
                  <a:cubicBezTo>
                    <a:pt x="48641" y="152654"/>
                    <a:pt x="32131" y="167894"/>
                    <a:pt x="30607" y="187706"/>
                  </a:cubicBezTo>
                  <a:lnTo>
                    <a:pt x="27305" y="226949"/>
                  </a:lnTo>
                  <a:cubicBezTo>
                    <a:pt x="26035" y="241808"/>
                    <a:pt x="37719" y="254508"/>
                    <a:pt x="52705" y="254508"/>
                  </a:cubicBezTo>
                  <a:lnTo>
                    <a:pt x="100076" y="254508"/>
                  </a:lnTo>
                  <a:cubicBezTo>
                    <a:pt x="99568" y="258699"/>
                    <a:pt x="99187" y="262890"/>
                    <a:pt x="99187" y="267208"/>
                  </a:cubicBezTo>
                  <a:lnTo>
                    <a:pt x="99187" y="279908"/>
                  </a:lnTo>
                  <a:lnTo>
                    <a:pt x="60960" y="279908"/>
                  </a:lnTo>
                  <a:lnTo>
                    <a:pt x="60960" y="394462"/>
                  </a:lnTo>
                  <a:cubicBezTo>
                    <a:pt x="60960" y="401447"/>
                    <a:pt x="55245" y="407162"/>
                    <a:pt x="48260" y="407162"/>
                  </a:cubicBezTo>
                  <a:cubicBezTo>
                    <a:pt x="41275" y="407162"/>
                    <a:pt x="35560" y="401447"/>
                    <a:pt x="35560" y="394462"/>
                  </a:cubicBezTo>
                  <a:lnTo>
                    <a:pt x="35560" y="276987"/>
                  </a:lnTo>
                  <a:cubicBezTo>
                    <a:pt x="14478" y="269494"/>
                    <a:pt x="0" y="248539"/>
                    <a:pt x="1905" y="224790"/>
                  </a:cubicBezTo>
                  <a:lnTo>
                    <a:pt x="5207" y="185547"/>
                  </a:lnTo>
                  <a:cubicBezTo>
                    <a:pt x="7874" y="152527"/>
                    <a:pt x="35560" y="127127"/>
                    <a:pt x="68580" y="127127"/>
                  </a:cubicBezTo>
                  <a:lnTo>
                    <a:pt x="104267" y="127127"/>
                  </a:lnTo>
                  <a:cubicBezTo>
                    <a:pt x="109855" y="127127"/>
                    <a:pt x="115189" y="127889"/>
                    <a:pt x="120269" y="129159"/>
                  </a:cubicBezTo>
                  <a:cubicBezTo>
                    <a:pt x="118872" y="134620"/>
                    <a:pt x="118237" y="140335"/>
                    <a:pt x="118237" y="146177"/>
                  </a:cubicBezTo>
                  <a:cubicBezTo>
                    <a:pt x="118237" y="149225"/>
                    <a:pt x="118491" y="152400"/>
                    <a:pt x="118872" y="155448"/>
                  </a:cubicBezTo>
                  <a:cubicBezTo>
                    <a:pt x="114300" y="153543"/>
                    <a:pt x="109347" y="152527"/>
                    <a:pt x="104267" y="152527"/>
                  </a:cubicBezTo>
                  <a:lnTo>
                    <a:pt x="68580" y="152527"/>
                  </a:lnTo>
                  <a:close/>
                  <a:moveTo>
                    <a:pt x="315468" y="305435"/>
                  </a:moveTo>
                  <a:lnTo>
                    <a:pt x="275971" y="305435"/>
                  </a:lnTo>
                  <a:cubicBezTo>
                    <a:pt x="276733" y="301244"/>
                    <a:pt x="277241" y="297053"/>
                    <a:pt x="277241" y="292735"/>
                  </a:cubicBezTo>
                  <a:lnTo>
                    <a:pt x="277241" y="280035"/>
                  </a:lnTo>
                  <a:lnTo>
                    <a:pt x="358013" y="280035"/>
                  </a:lnTo>
                  <a:lnTo>
                    <a:pt x="326898" y="171196"/>
                  </a:lnTo>
                  <a:cubicBezTo>
                    <a:pt x="323850" y="160274"/>
                    <a:pt x="313817" y="152781"/>
                    <a:pt x="302387" y="152781"/>
                  </a:cubicBezTo>
                  <a:lnTo>
                    <a:pt x="277495" y="152781"/>
                  </a:lnTo>
                  <a:cubicBezTo>
                    <a:pt x="268351" y="152781"/>
                    <a:pt x="260096" y="157607"/>
                    <a:pt x="255651" y="165227"/>
                  </a:cubicBezTo>
                  <a:cubicBezTo>
                    <a:pt x="257302" y="159258"/>
                    <a:pt x="258191" y="153035"/>
                    <a:pt x="258191" y="146431"/>
                  </a:cubicBezTo>
                  <a:cubicBezTo>
                    <a:pt x="258191" y="141478"/>
                    <a:pt x="257683" y="136525"/>
                    <a:pt x="256667" y="131826"/>
                  </a:cubicBezTo>
                  <a:cubicBezTo>
                    <a:pt x="263144" y="128905"/>
                    <a:pt x="270129" y="127381"/>
                    <a:pt x="277495" y="127381"/>
                  </a:cubicBezTo>
                  <a:lnTo>
                    <a:pt x="302514" y="127381"/>
                  </a:lnTo>
                  <a:cubicBezTo>
                    <a:pt x="325247" y="127381"/>
                    <a:pt x="345186" y="142367"/>
                    <a:pt x="351409" y="164338"/>
                  </a:cubicBezTo>
                  <a:lnTo>
                    <a:pt x="382524" y="273177"/>
                  </a:lnTo>
                  <a:cubicBezTo>
                    <a:pt x="387096" y="289433"/>
                    <a:pt x="375031" y="305562"/>
                    <a:pt x="358013" y="305562"/>
                  </a:cubicBezTo>
                  <a:lnTo>
                    <a:pt x="340868" y="305562"/>
                  </a:lnTo>
                  <a:lnTo>
                    <a:pt x="340868" y="394589"/>
                  </a:lnTo>
                  <a:cubicBezTo>
                    <a:pt x="340868" y="401574"/>
                    <a:pt x="335153" y="407289"/>
                    <a:pt x="328168" y="407289"/>
                  </a:cubicBezTo>
                  <a:cubicBezTo>
                    <a:pt x="321183" y="407289"/>
                    <a:pt x="315468" y="401574"/>
                    <a:pt x="315468" y="394589"/>
                  </a:cubicBezTo>
                  <a:lnTo>
                    <a:pt x="315468" y="305435"/>
                  </a:lnTo>
                  <a:close/>
                  <a:moveTo>
                    <a:pt x="290068" y="76327"/>
                  </a:moveTo>
                  <a:cubicBezTo>
                    <a:pt x="293497" y="76327"/>
                    <a:pt x="296672" y="75692"/>
                    <a:pt x="299847" y="74422"/>
                  </a:cubicBezTo>
                  <a:cubicBezTo>
                    <a:pt x="303022" y="73152"/>
                    <a:pt x="305689" y="71247"/>
                    <a:pt x="308102" y="68961"/>
                  </a:cubicBezTo>
                  <a:cubicBezTo>
                    <a:pt x="310515" y="66675"/>
                    <a:pt x="312293" y="63881"/>
                    <a:pt x="313563" y="60706"/>
                  </a:cubicBezTo>
                  <a:cubicBezTo>
                    <a:pt x="314833" y="57531"/>
                    <a:pt x="315468" y="54356"/>
                    <a:pt x="315468" y="50927"/>
                  </a:cubicBezTo>
                  <a:cubicBezTo>
                    <a:pt x="315468" y="47498"/>
                    <a:pt x="314833" y="44323"/>
                    <a:pt x="313563" y="41148"/>
                  </a:cubicBezTo>
                  <a:cubicBezTo>
                    <a:pt x="312293" y="37973"/>
                    <a:pt x="310388" y="35306"/>
                    <a:pt x="308102" y="32893"/>
                  </a:cubicBezTo>
                  <a:cubicBezTo>
                    <a:pt x="305816" y="30480"/>
                    <a:pt x="303022" y="28702"/>
                    <a:pt x="299847" y="27305"/>
                  </a:cubicBezTo>
                  <a:cubicBezTo>
                    <a:pt x="296672" y="25908"/>
                    <a:pt x="293370" y="25400"/>
                    <a:pt x="290068" y="25400"/>
                  </a:cubicBezTo>
                  <a:cubicBezTo>
                    <a:pt x="286766" y="25400"/>
                    <a:pt x="283464" y="26035"/>
                    <a:pt x="280289" y="27305"/>
                  </a:cubicBezTo>
                  <a:cubicBezTo>
                    <a:pt x="277114" y="28575"/>
                    <a:pt x="274447" y="30480"/>
                    <a:pt x="272034" y="32893"/>
                  </a:cubicBezTo>
                  <a:cubicBezTo>
                    <a:pt x="269621" y="35306"/>
                    <a:pt x="267843" y="37973"/>
                    <a:pt x="266573" y="41148"/>
                  </a:cubicBezTo>
                  <a:cubicBezTo>
                    <a:pt x="265303" y="44323"/>
                    <a:pt x="264668" y="47498"/>
                    <a:pt x="264668" y="50927"/>
                  </a:cubicBezTo>
                  <a:cubicBezTo>
                    <a:pt x="264668" y="54356"/>
                    <a:pt x="265303" y="57531"/>
                    <a:pt x="266573" y="60706"/>
                  </a:cubicBezTo>
                  <a:cubicBezTo>
                    <a:pt x="267843" y="63881"/>
                    <a:pt x="269748" y="66548"/>
                    <a:pt x="272034" y="68961"/>
                  </a:cubicBezTo>
                  <a:cubicBezTo>
                    <a:pt x="274320" y="71374"/>
                    <a:pt x="277114" y="73152"/>
                    <a:pt x="280289" y="74422"/>
                  </a:cubicBezTo>
                  <a:cubicBezTo>
                    <a:pt x="283464" y="75692"/>
                    <a:pt x="286639" y="76327"/>
                    <a:pt x="290068" y="76327"/>
                  </a:cubicBezTo>
                  <a:close/>
                  <a:moveTo>
                    <a:pt x="290068" y="0"/>
                  </a:moveTo>
                  <a:cubicBezTo>
                    <a:pt x="293370" y="0"/>
                    <a:pt x="296672" y="381"/>
                    <a:pt x="299974" y="1016"/>
                  </a:cubicBezTo>
                  <a:cubicBezTo>
                    <a:pt x="303276" y="1651"/>
                    <a:pt x="306451" y="2667"/>
                    <a:pt x="309499" y="3937"/>
                  </a:cubicBezTo>
                  <a:cubicBezTo>
                    <a:pt x="312547" y="5207"/>
                    <a:pt x="315468" y="6731"/>
                    <a:pt x="318262" y="8636"/>
                  </a:cubicBezTo>
                  <a:cubicBezTo>
                    <a:pt x="321056" y="10541"/>
                    <a:pt x="323596" y="12573"/>
                    <a:pt x="326009" y="14986"/>
                  </a:cubicBezTo>
                  <a:cubicBezTo>
                    <a:pt x="328422" y="17399"/>
                    <a:pt x="330454" y="19939"/>
                    <a:pt x="332359" y="22733"/>
                  </a:cubicBezTo>
                  <a:cubicBezTo>
                    <a:pt x="334264" y="25527"/>
                    <a:pt x="335788" y="28448"/>
                    <a:pt x="337058" y="31496"/>
                  </a:cubicBezTo>
                  <a:cubicBezTo>
                    <a:pt x="338328" y="34544"/>
                    <a:pt x="339344" y="37719"/>
                    <a:pt x="339979" y="41021"/>
                  </a:cubicBezTo>
                  <a:cubicBezTo>
                    <a:pt x="340614" y="44323"/>
                    <a:pt x="340995" y="47625"/>
                    <a:pt x="340995" y="50927"/>
                  </a:cubicBezTo>
                  <a:cubicBezTo>
                    <a:pt x="340995" y="54229"/>
                    <a:pt x="340614" y="57531"/>
                    <a:pt x="339979" y="60833"/>
                  </a:cubicBezTo>
                  <a:cubicBezTo>
                    <a:pt x="339344" y="64135"/>
                    <a:pt x="338328" y="67310"/>
                    <a:pt x="337058" y="70358"/>
                  </a:cubicBezTo>
                  <a:cubicBezTo>
                    <a:pt x="335788" y="73406"/>
                    <a:pt x="334264" y="76327"/>
                    <a:pt x="332359" y="79121"/>
                  </a:cubicBezTo>
                  <a:cubicBezTo>
                    <a:pt x="330454" y="81915"/>
                    <a:pt x="328422" y="84455"/>
                    <a:pt x="326009" y="86868"/>
                  </a:cubicBezTo>
                  <a:cubicBezTo>
                    <a:pt x="323596" y="89281"/>
                    <a:pt x="321056" y="91313"/>
                    <a:pt x="318262" y="93218"/>
                  </a:cubicBezTo>
                  <a:cubicBezTo>
                    <a:pt x="315468" y="95123"/>
                    <a:pt x="312547" y="96647"/>
                    <a:pt x="309499" y="97917"/>
                  </a:cubicBezTo>
                  <a:cubicBezTo>
                    <a:pt x="306451" y="99187"/>
                    <a:pt x="303276" y="100203"/>
                    <a:pt x="299974" y="100838"/>
                  </a:cubicBezTo>
                  <a:cubicBezTo>
                    <a:pt x="296672" y="101473"/>
                    <a:pt x="293370" y="101854"/>
                    <a:pt x="290068" y="101854"/>
                  </a:cubicBezTo>
                  <a:cubicBezTo>
                    <a:pt x="286766" y="101854"/>
                    <a:pt x="283464" y="101600"/>
                    <a:pt x="280162" y="100838"/>
                  </a:cubicBezTo>
                  <a:cubicBezTo>
                    <a:pt x="276860" y="100076"/>
                    <a:pt x="273685" y="99187"/>
                    <a:pt x="270637" y="97917"/>
                  </a:cubicBezTo>
                  <a:cubicBezTo>
                    <a:pt x="267589" y="96647"/>
                    <a:pt x="264668" y="95123"/>
                    <a:pt x="261874" y="93218"/>
                  </a:cubicBezTo>
                  <a:cubicBezTo>
                    <a:pt x="259080" y="91313"/>
                    <a:pt x="256540" y="89281"/>
                    <a:pt x="254127" y="86868"/>
                  </a:cubicBezTo>
                  <a:cubicBezTo>
                    <a:pt x="251714" y="84455"/>
                    <a:pt x="249682" y="81915"/>
                    <a:pt x="247777" y="79121"/>
                  </a:cubicBezTo>
                  <a:cubicBezTo>
                    <a:pt x="245872" y="76327"/>
                    <a:pt x="244348" y="73406"/>
                    <a:pt x="243078" y="70358"/>
                  </a:cubicBezTo>
                  <a:cubicBezTo>
                    <a:pt x="241808" y="67310"/>
                    <a:pt x="240792" y="64135"/>
                    <a:pt x="240157" y="60833"/>
                  </a:cubicBezTo>
                  <a:cubicBezTo>
                    <a:pt x="239522" y="57531"/>
                    <a:pt x="239141" y="54229"/>
                    <a:pt x="239141" y="50927"/>
                  </a:cubicBezTo>
                  <a:cubicBezTo>
                    <a:pt x="239141" y="47625"/>
                    <a:pt x="239522" y="44323"/>
                    <a:pt x="240157" y="41021"/>
                  </a:cubicBezTo>
                  <a:cubicBezTo>
                    <a:pt x="240792" y="37719"/>
                    <a:pt x="241808" y="34544"/>
                    <a:pt x="243078" y="31496"/>
                  </a:cubicBezTo>
                  <a:cubicBezTo>
                    <a:pt x="244348" y="28448"/>
                    <a:pt x="245872" y="25527"/>
                    <a:pt x="247777" y="22733"/>
                  </a:cubicBezTo>
                  <a:cubicBezTo>
                    <a:pt x="249682" y="19939"/>
                    <a:pt x="251714" y="17399"/>
                    <a:pt x="254127" y="14986"/>
                  </a:cubicBezTo>
                  <a:cubicBezTo>
                    <a:pt x="256540" y="12573"/>
                    <a:pt x="259080" y="10541"/>
                    <a:pt x="261874" y="8636"/>
                  </a:cubicBezTo>
                  <a:cubicBezTo>
                    <a:pt x="264668" y="6731"/>
                    <a:pt x="267589" y="5207"/>
                    <a:pt x="270637" y="3937"/>
                  </a:cubicBezTo>
                  <a:cubicBezTo>
                    <a:pt x="273685" y="2667"/>
                    <a:pt x="276860" y="1651"/>
                    <a:pt x="280162" y="1016"/>
                  </a:cubicBezTo>
                  <a:cubicBezTo>
                    <a:pt x="283464" y="381"/>
                    <a:pt x="286766" y="0"/>
                    <a:pt x="290068" y="0"/>
                  </a:cubicBezTo>
                  <a:close/>
                  <a:moveTo>
                    <a:pt x="188214" y="165354"/>
                  </a:moveTo>
                  <a:cubicBezTo>
                    <a:pt x="190754" y="165354"/>
                    <a:pt x="193167" y="164846"/>
                    <a:pt x="195580" y="163957"/>
                  </a:cubicBezTo>
                  <a:cubicBezTo>
                    <a:pt x="197993" y="163068"/>
                    <a:pt x="200025" y="161671"/>
                    <a:pt x="201803" y="159766"/>
                  </a:cubicBezTo>
                  <a:cubicBezTo>
                    <a:pt x="203581" y="157861"/>
                    <a:pt x="204978" y="155956"/>
                    <a:pt x="205994" y="153543"/>
                  </a:cubicBezTo>
                  <a:cubicBezTo>
                    <a:pt x="207010" y="151130"/>
                    <a:pt x="207391" y="148717"/>
                    <a:pt x="207391" y="146304"/>
                  </a:cubicBezTo>
                  <a:cubicBezTo>
                    <a:pt x="207391" y="143891"/>
                    <a:pt x="206883" y="141351"/>
                    <a:pt x="205994" y="138938"/>
                  </a:cubicBezTo>
                  <a:cubicBezTo>
                    <a:pt x="205105" y="136525"/>
                    <a:pt x="203581" y="134493"/>
                    <a:pt x="201803" y="132715"/>
                  </a:cubicBezTo>
                  <a:cubicBezTo>
                    <a:pt x="200025" y="130937"/>
                    <a:pt x="197993" y="129540"/>
                    <a:pt x="195580" y="128524"/>
                  </a:cubicBezTo>
                  <a:cubicBezTo>
                    <a:pt x="193167" y="127508"/>
                    <a:pt x="190754" y="127127"/>
                    <a:pt x="188214" y="127127"/>
                  </a:cubicBezTo>
                  <a:cubicBezTo>
                    <a:pt x="185674" y="127127"/>
                    <a:pt x="183261" y="127635"/>
                    <a:pt x="180848" y="128524"/>
                  </a:cubicBezTo>
                  <a:cubicBezTo>
                    <a:pt x="178435" y="129413"/>
                    <a:pt x="176403" y="130937"/>
                    <a:pt x="174625" y="132715"/>
                  </a:cubicBezTo>
                  <a:cubicBezTo>
                    <a:pt x="172847" y="134493"/>
                    <a:pt x="171450" y="136525"/>
                    <a:pt x="170434" y="138938"/>
                  </a:cubicBezTo>
                  <a:cubicBezTo>
                    <a:pt x="169418" y="141351"/>
                    <a:pt x="169037" y="143764"/>
                    <a:pt x="169037" y="146304"/>
                  </a:cubicBezTo>
                  <a:cubicBezTo>
                    <a:pt x="169037" y="148844"/>
                    <a:pt x="169545" y="151257"/>
                    <a:pt x="170434" y="153543"/>
                  </a:cubicBezTo>
                  <a:cubicBezTo>
                    <a:pt x="171323" y="155829"/>
                    <a:pt x="172847" y="157988"/>
                    <a:pt x="174625" y="159766"/>
                  </a:cubicBezTo>
                  <a:cubicBezTo>
                    <a:pt x="176403" y="161544"/>
                    <a:pt x="178435" y="162941"/>
                    <a:pt x="180848" y="163957"/>
                  </a:cubicBezTo>
                  <a:cubicBezTo>
                    <a:pt x="183261" y="164973"/>
                    <a:pt x="185674" y="165354"/>
                    <a:pt x="188214" y="165354"/>
                  </a:cubicBezTo>
                  <a:close/>
                  <a:moveTo>
                    <a:pt x="188214" y="101727"/>
                  </a:moveTo>
                  <a:cubicBezTo>
                    <a:pt x="194056" y="101727"/>
                    <a:pt x="199771" y="102870"/>
                    <a:pt x="205232" y="105156"/>
                  </a:cubicBezTo>
                  <a:cubicBezTo>
                    <a:pt x="210693" y="107442"/>
                    <a:pt x="215519" y="110617"/>
                    <a:pt x="219710" y="114808"/>
                  </a:cubicBezTo>
                  <a:cubicBezTo>
                    <a:pt x="223901" y="118999"/>
                    <a:pt x="227076" y="123825"/>
                    <a:pt x="229362" y="129286"/>
                  </a:cubicBezTo>
                  <a:cubicBezTo>
                    <a:pt x="231648" y="134747"/>
                    <a:pt x="232791" y="140462"/>
                    <a:pt x="232791" y="146304"/>
                  </a:cubicBezTo>
                  <a:cubicBezTo>
                    <a:pt x="232791" y="152146"/>
                    <a:pt x="231648" y="157861"/>
                    <a:pt x="229362" y="163322"/>
                  </a:cubicBezTo>
                  <a:cubicBezTo>
                    <a:pt x="227076" y="168783"/>
                    <a:pt x="223901" y="173609"/>
                    <a:pt x="219710" y="177800"/>
                  </a:cubicBezTo>
                  <a:cubicBezTo>
                    <a:pt x="215519" y="181991"/>
                    <a:pt x="210693" y="185166"/>
                    <a:pt x="205232" y="187452"/>
                  </a:cubicBezTo>
                  <a:cubicBezTo>
                    <a:pt x="199771" y="189738"/>
                    <a:pt x="194056" y="190881"/>
                    <a:pt x="188214" y="190881"/>
                  </a:cubicBezTo>
                  <a:cubicBezTo>
                    <a:pt x="182372" y="190881"/>
                    <a:pt x="176657" y="189738"/>
                    <a:pt x="171196" y="187452"/>
                  </a:cubicBezTo>
                  <a:cubicBezTo>
                    <a:pt x="165735" y="185166"/>
                    <a:pt x="160909" y="181991"/>
                    <a:pt x="156718" y="177800"/>
                  </a:cubicBezTo>
                  <a:cubicBezTo>
                    <a:pt x="152527" y="173609"/>
                    <a:pt x="149352" y="168783"/>
                    <a:pt x="147066" y="163322"/>
                  </a:cubicBezTo>
                  <a:cubicBezTo>
                    <a:pt x="144780" y="157861"/>
                    <a:pt x="143637" y="152146"/>
                    <a:pt x="143637" y="146304"/>
                  </a:cubicBezTo>
                  <a:cubicBezTo>
                    <a:pt x="143637" y="140462"/>
                    <a:pt x="144780" y="134747"/>
                    <a:pt x="147066" y="129286"/>
                  </a:cubicBezTo>
                  <a:cubicBezTo>
                    <a:pt x="149352" y="123825"/>
                    <a:pt x="152527" y="118999"/>
                    <a:pt x="156718" y="114808"/>
                  </a:cubicBezTo>
                  <a:cubicBezTo>
                    <a:pt x="160909" y="110617"/>
                    <a:pt x="165735" y="107442"/>
                    <a:pt x="171196" y="105156"/>
                  </a:cubicBezTo>
                  <a:cubicBezTo>
                    <a:pt x="176657" y="102870"/>
                    <a:pt x="182372" y="101727"/>
                    <a:pt x="188214" y="101727"/>
                  </a:cubicBezTo>
                  <a:close/>
                  <a:moveTo>
                    <a:pt x="188214" y="228981"/>
                  </a:moveTo>
                  <a:cubicBezTo>
                    <a:pt x="167132" y="228981"/>
                    <a:pt x="149987" y="246126"/>
                    <a:pt x="149987" y="267208"/>
                  </a:cubicBezTo>
                  <a:lnTo>
                    <a:pt x="149987" y="292608"/>
                  </a:lnTo>
                  <a:cubicBezTo>
                    <a:pt x="149987" y="299593"/>
                    <a:pt x="155702" y="305308"/>
                    <a:pt x="162687" y="305308"/>
                  </a:cubicBezTo>
                  <a:lnTo>
                    <a:pt x="213614" y="305308"/>
                  </a:lnTo>
                  <a:cubicBezTo>
                    <a:pt x="220599" y="305308"/>
                    <a:pt x="226314" y="299593"/>
                    <a:pt x="226314" y="292608"/>
                  </a:cubicBezTo>
                  <a:lnTo>
                    <a:pt x="226314" y="267208"/>
                  </a:lnTo>
                  <a:cubicBezTo>
                    <a:pt x="226314" y="246126"/>
                    <a:pt x="209169" y="228981"/>
                    <a:pt x="188087" y="228981"/>
                  </a:cubicBezTo>
                  <a:close/>
                  <a:moveTo>
                    <a:pt x="149987" y="328676"/>
                  </a:moveTo>
                  <a:cubicBezTo>
                    <a:pt x="135255" y="323469"/>
                    <a:pt x="124587" y="309245"/>
                    <a:pt x="124587" y="292608"/>
                  </a:cubicBezTo>
                  <a:lnTo>
                    <a:pt x="124587" y="267208"/>
                  </a:lnTo>
                  <a:cubicBezTo>
                    <a:pt x="124587" y="232029"/>
                    <a:pt x="153035" y="203581"/>
                    <a:pt x="188214" y="203581"/>
                  </a:cubicBezTo>
                  <a:cubicBezTo>
                    <a:pt x="223393" y="203581"/>
                    <a:pt x="251841" y="232029"/>
                    <a:pt x="251841" y="267208"/>
                  </a:cubicBezTo>
                  <a:lnTo>
                    <a:pt x="251841" y="292608"/>
                  </a:lnTo>
                  <a:cubicBezTo>
                    <a:pt x="251841" y="309245"/>
                    <a:pt x="241173" y="323342"/>
                    <a:pt x="226441" y="328676"/>
                  </a:cubicBezTo>
                  <a:lnTo>
                    <a:pt x="226441" y="394462"/>
                  </a:lnTo>
                  <a:cubicBezTo>
                    <a:pt x="226441" y="401447"/>
                    <a:pt x="220726" y="407162"/>
                    <a:pt x="213741" y="407162"/>
                  </a:cubicBezTo>
                  <a:cubicBezTo>
                    <a:pt x="206756" y="407162"/>
                    <a:pt x="201041" y="401447"/>
                    <a:pt x="201041" y="394462"/>
                  </a:cubicBezTo>
                  <a:lnTo>
                    <a:pt x="201041" y="330835"/>
                  </a:lnTo>
                  <a:lnTo>
                    <a:pt x="175641" y="330835"/>
                  </a:lnTo>
                  <a:lnTo>
                    <a:pt x="175641" y="394462"/>
                  </a:lnTo>
                  <a:cubicBezTo>
                    <a:pt x="175641" y="401447"/>
                    <a:pt x="169926" y="407162"/>
                    <a:pt x="162941" y="407162"/>
                  </a:cubicBezTo>
                  <a:cubicBezTo>
                    <a:pt x="155956" y="407162"/>
                    <a:pt x="150241" y="401447"/>
                    <a:pt x="150241" y="394462"/>
                  </a:cubicBezTo>
                  <a:lnTo>
                    <a:pt x="150241" y="328676"/>
                  </a:lnTo>
                </a:path>
              </a:pathLst>
            </a:custGeom>
            <a:solidFill>
              <a:srgbClr val="C91313"/>
            </a:solidFill>
          </p:spPr>
        </p:sp>
      </p:grpSp>
      <p:grpSp>
        <p:nvGrpSpPr>
          <p:cNvPr name="Group 13" id="13"/>
          <p:cNvGrpSpPr>
            <a:grpSpLocks noChangeAspect="true"/>
          </p:cNvGrpSpPr>
          <p:nvPr/>
        </p:nvGrpSpPr>
        <p:grpSpPr>
          <a:xfrm rot="0">
            <a:off x="596951" y="1762125"/>
            <a:ext cx="356292" cy="407184"/>
            <a:chOff x="0" y="0"/>
            <a:chExt cx="356298" cy="407187"/>
          </a:xfrm>
        </p:grpSpPr>
        <p:sp>
          <p:nvSpPr>
            <p:cNvPr name="Freeform 14" id="14"/>
            <p:cNvSpPr/>
            <p:nvPr/>
          </p:nvSpPr>
          <p:spPr>
            <a:xfrm flipH="false" flipV="false" rot="0">
              <a:off x="0" y="0"/>
              <a:ext cx="356235" cy="407289"/>
            </a:xfrm>
            <a:custGeom>
              <a:avLst/>
              <a:gdLst/>
              <a:ahLst/>
              <a:cxnLst/>
              <a:rect r="r" b="b" t="t" l="l"/>
              <a:pathLst>
                <a:path h="407289" w="356235">
                  <a:moveTo>
                    <a:pt x="89027" y="0"/>
                  </a:moveTo>
                  <a:cubicBezTo>
                    <a:pt x="96012" y="0"/>
                    <a:pt x="101727" y="5715"/>
                    <a:pt x="101727" y="12700"/>
                  </a:cubicBezTo>
                  <a:lnTo>
                    <a:pt x="101727" y="50927"/>
                  </a:lnTo>
                  <a:lnTo>
                    <a:pt x="254508" y="50927"/>
                  </a:lnTo>
                  <a:lnTo>
                    <a:pt x="254508" y="12700"/>
                  </a:lnTo>
                  <a:cubicBezTo>
                    <a:pt x="254508" y="5715"/>
                    <a:pt x="260223" y="0"/>
                    <a:pt x="267208" y="0"/>
                  </a:cubicBezTo>
                  <a:cubicBezTo>
                    <a:pt x="274193" y="0"/>
                    <a:pt x="279908" y="5715"/>
                    <a:pt x="279908" y="12700"/>
                  </a:cubicBezTo>
                  <a:lnTo>
                    <a:pt x="279908" y="50927"/>
                  </a:lnTo>
                  <a:lnTo>
                    <a:pt x="305308" y="50927"/>
                  </a:lnTo>
                  <a:cubicBezTo>
                    <a:pt x="333375" y="50927"/>
                    <a:pt x="356235" y="73787"/>
                    <a:pt x="356235" y="101854"/>
                  </a:cubicBezTo>
                  <a:lnTo>
                    <a:pt x="356235" y="127254"/>
                  </a:lnTo>
                  <a:lnTo>
                    <a:pt x="356235" y="152654"/>
                  </a:lnTo>
                  <a:lnTo>
                    <a:pt x="356235" y="356362"/>
                  </a:lnTo>
                  <a:cubicBezTo>
                    <a:pt x="356235" y="384429"/>
                    <a:pt x="333375" y="407289"/>
                    <a:pt x="305308" y="407289"/>
                  </a:cubicBezTo>
                  <a:lnTo>
                    <a:pt x="50927" y="407289"/>
                  </a:lnTo>
                  <a:cubicBezTo>
                    <a:pt x="22860" y="407162"/>
                    <a:pt x="0" y="384302"/>
                    <a:pt x="0" y="356362"/>
                  </a:cubicBezTo>
                  <a:lnTo>
                    <a:pt x="0" y="152654"/>
                  </a:lnTo>
                  <a:lnTo>
                    <a:pt x="0" y="127254"/>
                  </a:lnTo>
                  <a:lnTo>
                    <a:pt x="0" y="101854"/>
                  </a:lnTo>
                  <a:cubicBezTo>
                    <a:pt x="0" y="73787"/>
                    <a:pt x="22860" y="50927"/>
                    <a:pt x="50927" y="50927"/>
                  </a:cubicBezTo>
                  <a:lnTo>
                    <a:pt x="76327" y="50927"/>
                  </a:lnTo>
                  <a:lnTo>
                    <a:pt x="76327" y="12700"/>
                  </a:lnTo>
                  <a:cubicBezTo>
                    <a:pt x="76327" y="5715"/>
                    <a:pt x="82042" y="0"/>
                    <a:pt x="89027" y="0"/>
                  </a:cubicBezTo>
                  <a:close/>
                  <a:moveTo>
                    <a:pt x="330835" y="152654"/>
                  </a:moveTo>
                  <a:lnTo>
                    <a:pt x="25400" y="152654"/>
                  </a:lnTo>
                  <a:lnTo>
                    <a:pt x="25400" y="356362"/>
                  </a:lnTo>
                  <a:cubicBezTo>
                    <a:pt x="25400" y="370459"/>
                    <a:pt x="36830" y="381762"/>
                    <a:pt x="50800" y="381762"/>
                  </a:cubicBezTo>
                  <a:lnTo>
                    <a:pt x="305435" y="381762"/>
                  </a:lnTo>
                  <a:cubicBezTo>
                    <a:pt x="319532" y="381762"/>
                    <a:pt x="330835" y="370332"/>
                    <a:pt x="330835" y="356362"/>
                  </a:cubicBezTo>
                  <a:lnTo>
                    <a:pt x="330835" y="152654"/>
                  </a:lnTo>
                  <a:close/>
                  <a:moveTo>
                    <a:pt x="305435" y="76327"/>
                  </a:moveTo>
                  <a:lnTo>
                    <a:pt x="50927" y="76327"/>
                  </a:lnTo>
                  <a:cubicBezTo>
                    <a:pt x="36830" y="76327"/>
                    <a:pt x="25527" y="87757"/>
                    <a:pt x="25527" y="101727"/>
                  </a:cubicBezTo>
                  <a:lnTo>
                    <a:pt x="25527" y="127127"/>
                  </a:lnTo>
                  <a:lnTo>
                    <a:pt x="330835" y="127127"/>
                  </a:lnTo>
                  <a:lnTo>
                    <a:pt x="330835" y="101727"/>
                  </a:lnTo>
                  <a:cubicBezTo>
                    <a:pt x="330835" y="87630"/>
                    <a:pt x="319405" y="76327"/>
                    <a:pt x="305435" y="76327"/>
                  </a:cubicBezTo>
                </a:path>
              </a:pathLst>
            </a:custGeom>
            <a:solidFill>
              <a:srgbClr val="C91313"/>
            </a:solidFill>
          </p:spPr>
        </p:sp>
      </p:grpSp>
      <p:sp>
        <p:nvSpPr>
          <p:cNvPr name="TextBox 15" id="15"/>
          <p:cNvSpPr txBox="true"/>
          <p:nvPr/>
        </p:nvSpPr>
        <p:spPr>
          <a:xfrm rot="0">
            <a:off x="570014" y="428053"/>
            <a:ext cx="5807002" cy="2717683"/>
          </a:xfrm>
          <a:prstGeom prst="rect">
            <a:avLst/>
          </a:prstGeom>
        </p:spPr>
        <p:txBody>
          <a:bodyPr anchor="t" rtlCol="false" tIns="0" lIns="0" bIns="0" rIns="0">
            <a:spAutoFit/>
          </a:bodyPr>
          <a:lstStyle/>
          <a:p>
            <a:pPr algn="l">
              <a:lnSpc>
                <a:spcPts val="4198"/>
              </a:lnSpc>
            </a:pPr>
            <a:r>
              <a:rPr lang="en-US" sz="3375">
                <a:solidFill>
                  <a:srgbClr val="FAEBEB"/>
                </a:solidFill>
                <a:latin typeface="Dela Gothic One"/>
                <a:ea typeface="Dela Gothic One"/>
                <a:cs typeface="Dela Gothic One"/>
                <a:sym typeface="Dela Gothic One"/>
              </a:rPr>
              <a:t>Ejemplos del Cronosistema</a:t>
            </a:r>
          </a:p>
          <a:p>
            <a:pPr algn="l">
              <a:lnSpc>
                <a:spcPts val="2362"/>
              </a:lnSpc>
            </a:pPr>
            <a:r>
              <a:rPr lang="en-US" sz="1687">
                <a:solidFill>
                  <a:srgbClr val="FFE5E5"/>
                </a:solidFill>
                <a:latin typeface="Dela Gothic One"/>
                <a:ea typeface="Dela Gothic One"/>
                <a:cs typeface="Dela Gothic One"/>
                <a:sym typeface="Dela Gothic One"/>
              </a:rPr>
              <a:t>Calendario Histórico</a:t>
            </a:r>
          </a:p>
          <a:p>
            <a:pPr algn="l">
              <a:lnSpc>
                <a:spcPts val="2099"/>
              </a:lnSpc>
            </a:pPr>
            <a:r>
              <a:rPr lang="en-US" sz="1282">
                <a:solidFill>
                  <a:srgbClr val="FFE5E5"/>
                </a:solidFill>
                <a:latin typeface="DM Sans"/>
                <a:ea typeface="DM Sans"/>
                <a:cs typeface="DM Sans"/>
                <a:sym typeface="DM Sans"/>
              </a:rPr>
              <a:t>Fechas clave como la Independencia, la Revolución o la caída de regímenes políticos.</a:t>
            </a:r>
          </a:p>
        </p:txBody>
      </p:sp>
      <p:sp>
        <p:nvSpPr>
          <p:cNvPr name="TextBox 16" id="16"/>
          <p:cNvSpPr txBox="true"/>
          <p:nvPr/>
        </p:nvSpPr>
        <p:spPr>
          <a:xfrm rot="0">
            <a:off x="570014" y="4238339"/>
            <a:ext cx="5769502" cy="870433"/>
          </a:xfrm>
          <a:prstGeom prst="rect">
            <a:avLst/>
          </a:prstGeom>
        </p:spPr>
        <p:txBody>
          <a:bodyPr anchor="t" rtlCol="false" tIns="0" lIns="0" bIns="0" rIns="0">
            <a:spAutoFit/>
          </a:bodyPr>
          <a:lstStyle/>
          <a:p>
            <a:pPr algn="l">
              <a:lnSpc>
                <a:spcPts val="2362"/>
              </a:lnSpc>
            </a:pPr>
            <a:r>
              <a:rPr lang="en-US" sz="1687">
                <a:solidFill>
                  <a:srgbClr val="FFE5E5"/>
                </a:solidFill>
                <a:latin typeface="Dela Gothic One"/>
                <a:ea typeface="Dela Gothic One"/>
                <a:cs typeface="Dela Gothic One"/>
                <a:sym typeface="Dela Gothic One"/>
              </a:rPr>
              <a:t>Árbol Genealógico</a:t>
            </a:r>
          </a:p>
          <a:p>
            <a:pPr algn="l">
              <a:lnSpc>
                <a:spcPts val="2025"/>
              </a:lnSpc>
            </a:pPr>
            <a:r>
              <a:rPr lang="en-US" sz="1282">
                <a:solidFill>
                  <a:srgbClr val="FFE5E5"/>
                </a:solidFill>
                <a:latin typeface="DM Sans"/>
                <a:ea typeface="DM Sans"/>
                <a:cs typeface="DM Sans"/>
                <a:sym typeface="DM Sans"/>
              </a:rPr>
              <a:t>Seguimiento de la línea familiar a través de generaciones, con nacimientos, matrimonios y fallecimientos.</a:t>
            </a:r>
          </a:p>
        </p:txBody>
      </p:sp>
      <p:sp>
        <p:nvSpPr>
          <p:cNvPr name="TextBox 17" id="17"/>
          <p:cNvSpPr txBox="true"/>
          <p:nvPr/>
        </p:nvSpPr>
        <p:spPr>
          <a:xfrm rot="0">
            <a:off x="570014" y="6181439"/>
            <a:ext cx="5813679" cy="870433"/>
          </a:xfrm>
          <a:prstGeom prst="rect">
            <a:avLst/>
          </a:prstGeom>
        </p:spPr>
        <p:txBody>
          <a:bodyPr anchor="t" rtlCol="false" tIns="0" lIns="0" bIns="0" rIns="0">
            <a:spAutoFit/>
          </a:bodyPr>
          <a:lstStyle/>
          <a:p>
            <a:pPr algn="l">
              <a:lnSpc>
                <a:spcPts val="2362"/>
              </a:lnSpc>
            </a:pPr>
            <a:r>
              <a:rPr lang="en-US" sz="1687">
                <a:solidFill>
                  <a:srgbClr val="FFE5E5"/>
                </a:solidFill>
                <a:latin typeface="Dela Gothic One"/>
                <a:ea typeface="Dela Gothic One"/>
                <a:cs typeface="Dela Gothic One"/>
                <a:sym typeface="Dela Gothic One"/>
              </a:rPr>
              <a:t>Desarrollo Urbano</a:t>
            </a:r>
          </a:p>
          <a:p>
            <a:pPr algn="l">
              <a:lnSpc>
                <a:spcPts val="2025"/>
              </a:lnSpc>
            </a:pPr>
            <a:r>
              <a:rPr lang="en-US" sz="1282">
                <a:solidFill>
                  <a:srgbClr val="FFE5E5"/>
                </a:solidFill>
                <a:latin typeface="DM Sans"/>
                <a:ea typeface="DM Sans"/>
                <a:cs typeface="DM Sans"/>
                <a:sym typeface="DM Sans"/>
              </a:rPr>
              <a:t>Evolución de la infraestructura y el crecimiento de una ciudad a lo largo del tiempo.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3F2"/>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1430000" cy="6438643"/>
          </a:xfrm>
          <a:custGeom>
            <a:avLst/>
            <a:gdLst/>
            <a:ahLst/>
            <a:cxnLst/>
            <a:rect r="r" b="b" t="t" l="l"/>
            <a:pathLst>
              <a:path h="6438643" w="11430000">
                <a:moveTo>
                  <a:pt x="0" y="0"/>
                </a:moveTo>
                <a:lnTo>
                  <a:pt x="11430000" y="0"/>
                </a:lnTo>
                <a:lnTo>
                  <a:pt x="11430000" y="6438643"/>
                </a:lnTo>
                <a:lnTo>
                  <a:pt x="0" y="6438643"/>
                </a:lnTo>
                <a:lnTo>
                  <a:pt x="0" y="0"/>
                </a:lnTo>
                <a:close/>
              </a:path>
            </a:pathLst>
          </a:custGeom>
          <a:blipFill>
            <a:blip r:embed="rId2"/>
            <a:stretch>
              <a:fillRect l="0" t="-3" r="0" b="0"/>
            </a:stretch>
          </a:blipFill>
        </p:spPr>
      </p:sp>
      <p:sp>
        <p:nvSpPr>
          <p:cNvPr name="TextBox 3" id="3"/>
          <p:cNvSpPr txBox="true"/>
          <p:nvPr/>
        </p:nvSpPr>
        <p:spPr>
          <a:xfrm rot="0">
            <a:off x="755660" y="631835"/>
            <a:ext cx="3545681" cy="1005205"/>
          </a:xfrm>
          <a:prstGeom prst="rect">
            <a:avLst/>
          </a:prstGeom>
        </p:spPr>
        <p:txBody>
          <a:bodyPr anchor="t" rtlCol="false" tIns="0" lIns="0" bIns="0" rIns="0">
            <a:spAutoFit/>
          </a:bodyPr>
          <a:lstStyle/>
          <a:p>
            <a:pPr algn="ctr">
              <a:lnSpc>
                <a:spcPts val="8119"/>
              </a:lnSpc>
            </a:pPr>
            <a:r>
              <a:rPr lang="en-US" sz="5799" b="true">
                <a:solidFill>
                  <a:srgbClr val="FFFFFF"/>
                </a:solidFill>
                <a:latin typeface="Open Sans Bold"/>
                <a:ea typeface="Open Sans Bold"/>
                <a:cs typeface="Open Sans Bold"/>
                <a:sym typeface="Open Sans Bold"/>
              </a:rPr>
              <a:t>proposito</a:t>
            </a:r>
          </a:p>
        </p:txBody>
      </p:sp>
      <p:sp>
        <p:nvSpPr>
          <p:cNvPr name="TextBox 4" id="4"/>
          <p:cNvSpPr txBox="true"/>
          <p:nvPr/>
        </p:nvSpPr>
        <p:spPr>
          <a:xfrm rot="0">
            <a:off x="4125301" y="1809424"/>
            <a:ext cx="6322108" cy="3890128"/>
          </a:xfrm>
          <a:prstGeom prst="rect">
            <a:avLst/>
          </a:prstGeom>
        </p:spPr>
        <p:txBody>
          <a:bodyPr anchor="t" rtlCol="false" tIns="0" lIns="0" bIns="0" rIns="0">
            <a:spAutoFit/>
          </a:bodyPr>
          <a:lstStyle/>
          <a:p>
            <a:pPr algn="ctr">
              <a:lnSpc>
                <a:spcPts val="2821"/>
              </a:lnSpc>
            </a:pPr>
            <a:r>
              <a:rPr lang="en-US" sz="2015" b="true">
                <a:solidFill>
                  <a:srgbClr val="FFFFFF"/>
                </a:solidFill>
                <a:latin typeface="Open Sans Bold"/>
                <a:ea typeface="Open Sans Bold"/>
                <a:cs typeface="Open Sans Bold"/>
                <a:sym typeface="Open Sans Bold"/>
              </a:rPr>
              <a:t>El cronosistema es un componente de la Teoría Ecológica de Urie Bronfenbrenner que abarca la dimensión temporal en el desarrollo humano. Este sistema considera cómo los eventos y cambios a lo largo del tiempo, como transiciones de vida y circunstancias históricas, afectan a un individuo. Por ejemplo, la percepción de la muerte de un ser querido varía según la edad del niño. Así, el cronosistema incluye tanto cambios normativos como no normativos que influyen en el desarrollo psicológico y social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3F2"/>
        </a:solidFill>
      </p:bgPr>
    </p:bg>
    <p:spTree>
      <p:nvGrpSpPr>
        <p:cNvPr id="1" name=""/>
        <p:cNvGrpSpPr/>
        <p:nvPr/>
      </p:nvGrpSpPr>
      <p:grpSpPr>
        <a:xfrm>
          <a:off x="0" y="0"/>
          <a:ext cx="0" cy="0"/>
          <a:chOff x="0" y="0"/>
          <a:chExt cx="0" cy="0"/>
        </a:xfrm>
      </p:grpSpPr>
      <p:sp>
        <p:nvSpPr>
          <p:cNvPr name="Freeform 2" id="2"/>
          <p:cNvSpPr/>
          <p:nvPr/>
        </p:nvSpPr>
        <p:spPr>
          <a:xfrm flipH="false" flipV="false" rot="0">
            <a:off x="-334537" y="-807132"/>
            <a:ext cx="11430000" cy="8363733"/>
          </a:xfrm>
          <a:custGeom>
            <a:avLst/>
            <a:gdLst/>
            <a:ahLst/>
            <a:cxnLst/>
            <a:rect r="r" b="b" t="t" l="l"/>
            <a:pathLst>
              <a:path h="8363733" w="11430000">
                <a:moveTo>
                  <a:pt x="0" y="0"/>
                </a:moveTo>
                <a:lnTo>
                  <a:pt x="11430000" y="0"/>
                </a:lnTo>
                <a:lnTo>
                  <a:pt x="11430000" y="8363734"/>
                </a:lnTo>
                <a:lnTo>
                  <a:pt x="0" y="8363734"/>
                </a:lnTo>
                <a:lnTo>
                  <a:pt x="0" y="0"/>
                </a:lnTo>
                <a:close/>
              </a:path>
            </a:pathLst>
          </a:custGeom>
          <a:blipFill>
            <a:blip r:embed="rId2"/>
            <a:stretch>
              <a:fillRect l="-14949" t="-3" r="-14949" b="0"/>
            </a:stretch>
          </a:blipFill>
        </p:spPr>
      </p:sp>
      <p:sp>
        <p:nvSpPr>
          <p:cNvPr name="TextBox 3" id="3"/>
          <p:cNvSpPr txBox="true"/>
          <p:nvPr/>
        </p:nvSpPr>
        <p:spPr>
          <a:xfrm rot="0">
            <a:off x="-334537" y="54274"/>
            <a:ext cx="8208554" cy="2033905"/>
          </a:xfrm>
          <a:prstGeom prst="rect">
            <a:avLst/>
          </a:prstGeom>
        </p:spPr>
        <p:txBody>
          <a:bodyPr anchor="t" rtlCol="false" tIns="0" lIns="0" bIns="0" rIns="0">
            <a:spAutoFit/>
          </a:bodyPr>
          <a:lstStyle/>
          <a:p>
            <a:pPr algn="ctr">
              <a:lnSpc>
                <a:spcPts val="8119"/>
              </a:lnSpc>
            </a:pPr>
            <a:r>
              <a:rPr lang="en-US" sz="5799" b="true">
                <a:solidFill>
                  <a:srgbClr val="FFFFFF"/>
                </a:solidFill>
                <a:latin typeface="Open Sans Bold"/>
                <a:ea typeface="Open Sans Bold"/>
                <a:cs typeface="Open Sans Bold"/>
                <a:sym typeface="Open Sans Bold"/>
              </a:rPr>
              <a:t>relación con la vida cotidiana</a:t>
            </a:r>
          </a:p>
        </p:txBody>
      </p:sp>
      <p:sp>
        <p:nvSpPr>
          <p:cNvPr name="TextBox 4" id="4"/>
          <p:cNvSpPr txBox="true"/>
          <p:nvPr/>
        </p:nvSpPr>
        <p:spPr>
          <a:xfrm rot="0">
            <a:off x="565271" y="3094315"/>
            <a:ext cx="7893701" cy="1889897"/>
          </a:xfrm>
          <a:prstGeom prst="rect">
            <a:avLst/>
          </a:prstGeom>
        </p:spPr>
        <p:txBody>
          <a:bodyPr anchor="t" rtlCol="false" tIns="0" lIns="0" bIns="0" rIns="0">
            <a:spAutoFit/>
          </a:bodyPr>
          <a:lstStyle/>
          <a:p>
            <a:pPr algn="ctr">
              <a:lnSpc>
                <a:spcPts val="1888"/>
              </a:lnSpc>
            </a:pPr>
            <a:r>
              <a:rPr lang="en-US" sz="1349" b="true">
                <a:solidFill>
                  <a:srgbClr val="FFFFFF"/>
                </a:solidFill>
                <a:latin typeface="Open Sans Bold"/>
                <a:ea typeface="Open Sans Bold"/>
                <a:cs typeface="Open Sans Bold"/>
                <a:sym typeface="Open Sans Bold"/>
              </a:rPr>
              <a:t>El cronosistema se relaciona con la vida cotidiana al considerar cómo los cambios temporales, como eventos históricos y transiciones personales, impactan el desarrollo y comportamiento de los individuos. Por ejemplo, las experiencias de vida, como el matrimonio o el desempleo, pueden influir en la dinámica familiar y social. Además, el cronosistema ayuda a entender cómo los contextos sociales y económicos afectan la calidad de vida y las oportunidades de las personas a lo largo del tiempo. Esto permite una visión más holística de cómo las circunstancias temporales moldean nuestras interacciones diarias.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3F2"/>
        </a:solidFill>
      </p:bgPr>
    </p:bg>
    <p:spTree>
      <p:nvGrpSpPr>
        <p:cNvPr id="1" name=""/>
        <p:cNvGrpSpPr/>
        <p:nvPr/>
      </p:nvGrpSpPr>
      <p:grpSpPr>
        <a:xfrm>
          <a:off x="0" y="0"/>
          <a:ext cx="0" cy="0"/>
          <a:chOff x="0" y="0"/>
          <a:chExt cx="0" cy="0"/>
        </a:xfrm>
      </p:grpSpPr>
      <p:pic>
        <p:nvPicPr>
          <p:cNvPr name="Picture 2" id="2"/>
          <p:cNvPicPr>
            <a:picLocks noChangeAspect="true"/>
          </p:cNvPicPr>
          <p:nvPr>
            <a:videoFile r:link="rId3"/>
          </p:nvPr>
        </p:nvPicPr>
        <p:blipFill>
          <a:blip r:embed="rId2"/>
          <a:stretch>
            <a:fillRect/>
          </a:stretch>
        </p:blipFill>
        <p:spPr>
          <a:xfrm rot="0">
            <a:off x="-155139" y="-1119975"/>
            <a:ext cx="11780422" cy="88353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DAGV5u0v1Q8</dc:identifier>
  <dcterms:modified xsi:type="dcterms:W3CDTF">2011-08-01T06:04:30Z</dcterms:modified>
  <cp:revision>1</cp:revision>
  <dc:title>El-Cronosistema</dc:title>
</cp:coreProperties>
</file>