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EC4FC-DF17-612E-0898-7B15F9FD9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2DCB10-588F-7219-97DB-A9C8EF958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6EDAC3-76AC-0A80-2651-0C026B89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C066E-62EE-FF30-D832-F4B6F804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0C268-EACE-C2CE-1C3A-511C1DC6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4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19B35-2404-B527-6568-EB25B14B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C369CF-D99E-235B-930B-AD897051B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A915AE-E3F0-D5BF-C09A-CE1780FD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942DA-8CF0-4C9C-46BD-309F3616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33121-59C2-C917-BE1F-3D7C0BE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05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C5083-2DDB-72D0-ABCB-E6966D075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CC9C71-E34C-52BA-7874-66FB4ECC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CE5A1F-E7DA-79EE-3685-F95F620C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CEA74-178C-3B95-2890-974352F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97CF8-2E66-B84E-FC20-0AAD2AA7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94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E4D89-5CFA-4C96-6AD7-677B4184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A7F13-13AB-FFF1-4DE5-C31B77BF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C5B24-4C5B-0D37-4302-415076F4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312EA-2073-DD80-6D55-7E13E1E6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1AF9F3-2909-8763-E7B0-C80C93D2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52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3736F-2528-ECA1-0ABC-69A678D0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98AB24-232E-6570-B7C8-C0E1AB213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AF358-5276-1100-5721-162E61EC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846D1-46DA-D39D-A76E-CD3B537E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E657C-901E-D79C-0840-0338CB8A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5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52440-B567-F313-1A85-A5C6932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6E5C6-ECF2-5628-507C-2676E2269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7CFD6D-5D4A-A62E-172A-990CA3E5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440DE4-77BD-97E1-2CF0-EFC25CD4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9F350B-E5DD-7F5C-23C2-051BC1AA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A64ED-9237-C8BF-1C20-8BFFA333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B539-A495-49C2-B60B-FAF5AD84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2E873-9BB6-7DD6-6B2C-4952966A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0C975-9220-5998-5EA5-29126B0D3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F8F854-DB8B-86C8-44DB-322FFB245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312A3C-D2BC-7EDD-A1EC-42522EF4D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8D097C-7469-595D-C8E6-F8D70FC9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5706AC-7E3C-B7F9-70A5-86AFC985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AF2A3A-6E27-E40E-2522-DCF65850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3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ABACB-8571-D84A-4979-675616A0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8A03B9-5A6C-5700-64AC-F37279D8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99A5B3-F823-D538-5547-B63D5063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9C4017-FDAC-8BDC-0DC6-20664AC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3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15D860-DFD6-142E-2035-1525A099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2ADD05-B4D4-7835-2AF2-6F5361AA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85FCF-262D-9BCF-5E60-1F5AF13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16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C746B-A9CF-6C2F-7593-6E3DDC42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C88D54-83B7-E9D7-CD81-35543960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BC9610-4652-26AA-9B7D-D8D92EA0D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5C519D-D8E6-4299-C72D-08CE5568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5CE95B-0C7B-56A2-6657-8B272CEF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4B7076-623D-87F0-D81C-D1F10AB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56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3ECB6-67A4-B6CA-14D2-67E87D99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4D1448-60EB-AB5C-294B-7C9348A90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68AB6-D570-21DE-AA22-FD318050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592D69-D9A9-BB9D-1951-25A4A536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15846-C09A-D279-8DE8-2806EBB1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0D72E2-C88E-B21A-B199-BA7A8BA1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42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A0A0A5-A349-57C5-1317-6D1E88CA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C02850-FDC4-C2E8-8BEF-6B1702CF7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DAF97-77E1-F4A1-DE91-3869F4EB4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10942-8AF0-C54D-820E-A4D5EA540F49}" type="datetimeFigureOut">
              <a:rPr lang="es-MX" smtClean="0"/>
              <a:t>13/12/24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ADE7A-D960-3C10-89F6-AADB6C5D8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9BE26-142E-3A04-F2F7-24179B590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F881E-068A-104D-915C-3D2D72D4E2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91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851F0-5D69-0E72-5F34-305818DE0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010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C270C3-9466-939D-2B0C-6E3722849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A08484-8762-19F8-C2EA-BBAED9AB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CA3D17-297B-9911-0F46-FCDF5C9A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EE95AF-907B-72ED-1F34-5149F9DE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2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814BCB-7490-5158-8676-01C88852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D74513-9F64-FA02-0E23-EB84CDC53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7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</cp:revision>
  <dcterms:created xsi:type="dcterms:W3CDTF">2024-12-13T20:11:14Z</dcterms:created>
  <dcterms:modified xsi:type="dcterms:W3CDTF">2024-12-13T20:13:06Z</dcterms:modified>
</cp:coreProperties>
</file>