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League Spartan" pitchFamily="2" charset="77"/>
      <p:regular r:id="rId11"/>
    </p:embeddedFont>
    <p:embeddedFont>
      <p:font typeface="Tenor Sans" panose="02000000000000000000" pitchFamily="2" charset="77"/>
      <p:regular r:id="rId12"/>
    </p:embeddedFont>
    <p:embeddedFont>
      <p:font typeface="The Seasons Bold" pitchFamily="2" charset="77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10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sv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8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sv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8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2.svg"/><Relationship Id="rId5" Type="http://schemas.openxmlformats.org/officeDocument/2006/relationships/image" Target="../media/image5.sv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sv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8.sv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2.svg"/><Relationship Id="rId4" Type="http://schemas.openxmlformats.org/officeDocument/2006/relationships/image" Target="../media/image18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96408" r="-9640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870646" y="0"/>
            <a:ext cx="20949646" cy="10513053"/>
            <a:chOff x="0" y="0"/>
            <a:chExt cx="27932862" cy="14017403"/>
          </a:xfrm>
        </p:grpSpPr>
        <p:sp>
          <p:nvSpPr>
            <p:cNvPr id="4" name="Freeform 4"/>
            <p:cNvSpPr/>
            <p:nvPr/>
          </p:nvSpPr>
          <p:spPr>
            <a:xfrm rot="5400000">
              <a:off x="13940945" y="25486"/>
              <a:ext cx="14017403" cy="13966431"/>
            </a:xfrm>
            <a:custGeom>
              <a:avLst/>
              <a:gdLst/>
              <a:ahLst/>
              <a:cxnLst/>
              <a:rect l="l" t="t" r="r" b="b"/>
              <a:pathLst>
                <a:path w="14017403" h="13966431">
                  <a:moveTo>
                    <a:pt x="0" y="0"/>
                  </a:moveTo>
                  <a:lnTo>
                    <a:pt x="14017403" y="0"/>
                  </a:lnTo>
                  <a:lnTo>
                    <a:pt x="14017403" y="13966431"/>
                  </a:lnTo>
                  <a:lnTo>
                    <a:pt x="0" y="13966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3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400000">
              <a:off x="-25486" y="25486"/>
              <a:ext cx="14017403" cy="13966431"/>
            </a:xfrm>
            <a:custGeom>
              <a:avLst/>
              <a:gdLst/>
              <a:ahLst/>
              <a:cxnLst/>
              <a:rect l="l" t="t" r="r" b="b"/>
              <a:pathLst>
                <a:path w="14017403" h="13966431">
                  <a:moveTo>
                    <a:pt x="0" y="0"/>
                  </a:moveTo>
                  <a:lnTo>
                    <a:pt x="14017403" y="0"/>
                  </a:lnTo>
                  <a:lnTo>
                    <a:pt x="14017403" y="13966431"/>
                  </a:lnTo>
                  <a:lnTo>
                    <a:pt x="0" y="13966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3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209811" y="-351259"/>
            <a:ext cx="13509533" cy="1866772"/>
          </a:xfrm>
          <a:custGeom>
            <a:avLst/>
            <a:gdLst/>
            <a:ahLst/>
            <a:cxnLst/>
            <a:rect l="l" t="t" r="r" b="b"/>
            <a:pathLst>
              <a:path w="13509533" h="1866772">
                <a:moveTo>
                  <a:pt x="0" y="0"/>
                </a:moveTo>
                <a:lnTo>
                  <a:pt x="13509533" y="0"/>
                </a:lnTo>
                <a:lnTo>
                  <a:pt x="13509533" y="1866772"/>
                </a:lnTo>
                <a:lnTo>
                  <a:pt x="0" y="1866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16871" y="1191321"/>
            <a:ext cx="13254258" cy="7904358"/>
          </a:xfrm>
          <a:custGeom>
            <a:avLst/>
            <a:gdLst/>
            <a:ahLst/>
            <a:cxnLst/>
            <a:rect l="l" t="t" r="r" b="b"/>
            <a:pathLst>
              <a:path w="13254258" h="7904358">
                <a:moveTo>
                  <a:pt x="0" y="0"/>
                </a:moveTo>
                <a:lnTo>
                  <a:pt x="13254258" y="0"/>
                </a:lnTo>
                <a:lnTo>
                  <a:pt x="13254258" y="7904358"/>
                </a:lnTo>
                <a:lnTo>
                  <a:pt x="0" y="79043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-2935845" y="8126792"/>
            <a:ext cx="16377091" cy="2263016"/>
          </a:xfrm>
          <a:custGeom>
            <a:avLst/>
            <a:gdLst/>
            <a:ahLst/>
            <a:cxnLst/>
            <a:rect l="l" t="t" r="r" b="b"/>
            <a:pathLst>
              <a:path w="16377091" h="2263016">
                <a:moveTo>
                  <a:pt x="16377091" y="2263016"/>
                </a:moveTo>
                <a:lnTo>
                  <a:pt x="0" y="2263016"/>
                </a:lnTo>
                <a:lnTo>
                  <a:pt x="0" y="0"/>
                </a:lnTo>
                <a:lnTo>
                  <a:pt x="16377091" y="0"/>
                </a:lnTo>
                <a:lnTo>
                  <a:pt x="16377091" y="226301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58863" y="4023814"/>
            <a:ext cx="10970274" cy="208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20"/>
              </a:lnSpc>
            </a:pPr>
            <a:r>
              <a:rPr lang="en-US" sz="11585" b="1" spc="-335">
                <a:solidFill>
                  <a:srgbClr val="FFF5F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COREA</a:t>
            </a:r>
          </a:p>
        </p:txBody>
      </p:sp>
      <p:sp>
        <p:nvSpPr>
          <p:cNvPr id="10" name="Freeform 10"/>
          <p:cNvSpPr/>
          <p:nvPr/>
        </p:nvSpPr>
        <p:spPr>
          <a:xfrm flipV="1">
            <a:off x="-209811" y="4660863"/>
            <a:ext cx="9353811" cy="7633495"/>
          </a:xfrm>
          <a:custGeom>
            <a:avLst/>
            <a:gdLst/>
            <a:ahLst/>
            <a:cxnLst/>
            <a:rect l="l" t="t" r="r" b="b"/>
            <a:pathLst>
              <a:path w="9353811" h="7633495">
                <a:moveTo>
                  <a:pt x="0" y="7633495"/>
                </a:moveTo>
                <a:lnTo>
                  <a:pt x="9353811" y="7633495"/>
                </a:lnTo>
                <a:lnTo>
                  <a:pt x="9353811" y="0"/>
                </a:lnTo>
                <a:lnTo>
                  <a:pt x="0" y="0"/>
                </a:lnTo>
                <a:lnTo>
                  <a:pt x="0" y="7633495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1590285" y="-178249"/>
            <a:ext cx="8248918" cy="6731809"/>
          </a:xfrm>
          <a:custGeom>
            <a:avLst/>
            <a:gdLst/>
            <a:ahLst/>
            <a:cxnLst/>
            <a:rect l="l" t="t" r="r" b="b"/>
            <a:pathLst>
              <a:path w="8248918" h="6731809">
                <a:moveTo>
                  <a:pt x="8248918" y="0"/>
                </a:moveTo>
                <a:lnTo>
                  <a:pt x="0" y="0"/>
                </a:lnTo>
                <a:lnTo>
                  <a:pt x="0" y="6731810"/>
                </a:lnTo>
                <a:lnTo>
                  <a:pt x="8248918" y="6731810"/>
                </a:lnTo>
                <a:lnTo>
                  <a:pt x="824891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75020" flipV="1">
            <a:off x="737306" y="-1077665"/>
            <a:ext cx="1964596" cy="2193995"/>
          </a:xfrm>
          <a:custGeom>
            <a:avLst/>
            <a:gdLst/>
            <a:ahLst/>
            <a:cxnLst/>
            <a:rect l="l" t="t" r="r" b="b"/>
            <a:pathLst>
              <a:path w="1964596" h="2193995">
                <a:moveTo>
                  <a:pt x="0" y="2193995"/>
                </a:moveTo>
                <a:lnTo>
                  <a:pt x="1964596" y="2193995"/>
                </a:lnTo>
                <a:lnTo>
                  <a:pt x="1964596" y="0"/>
                </a:lnTo>
                <a:lnTo>
                  <a:pt x="0" y="0"/>
                </a:lnTo>
                <a:lnTo>
                  <a:pt x="0" y="2193995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75020" flipV="1">
            <a:off x="-82664" y="-621477"/>
            <a:ext cx="2955277" cy="3300354"/>
          </a:xfrm>
          <a:custGeom>
            <a:avLst/>
            <a:gdLst/>
            <a:ahLst/>
            <a:cxnLst/>
            <a:rect l="l" t="t" r="r" b="b"/>
            <a:pathLst>
              <a:path w="2955277" h="3300354">
                <a:moveTo>
                  <a:pt x="0" y="3300354"/>
                </a:moveTo>
                <a:lnTo>
                  <a:pt x="2955277" y="3300354"/>
                </a:lnTo>
                <a:lnTo>
                  <a:pt x="2955277" y="0"/>
                </a:lnTo>
                <a:lnTo>
                  <a:pt x="0" y="0"/>
                </a:lnTo>
                <a:lnTo>
                  <a:pt x="0" y="3300354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 flipV="1">
            <a:off x="12218700" y="8477611"/>
            <a:ext cx="16377091" cy="2263016"/>
          </a:xfrm>
          <a:custGeom>
            <a:avLst/>
            <a:gdLst/>
            <a:ahLst/>
            <a:cxnLst/>
            <a:rect l="l" t="t" r="r" b="b"/>
            <a:pathLst>
              <a:path w="16377091" h="2263016">
                <a:moveTo>
                  <a:pt x="16377091" y="2263016"/>
                </a:moveTo>
                <a:lnTo>
                  <a:pt x="0" y="2263016"/>
                </a:lnTo>
                <a:lnTo>
                  <a:pt x="0" y="0"/>
                </a:lnTo>
                <a:lnTo>
                  <a:pt x="16377091" y="0"/>
                </a:lnTo>
                <a:lnTo>
                  <a:pt x="16377091" y="226301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95963" flipH="1">
            <a:off x="15704412" y="8292068"/>
            <a:ext cx="1964596" cy="2193995"/>
          </a:xfrm>
          <a:custGeom>
            <a:avLst/>
            <a:gdLst/>
            <a:ahLst/>
            <a:cxnLst/>
            <a:rect l="l" t="t" r="r" b="b"/>
            <a:pathLst>
              <a:path w="1964596" h="2193995">
                <a:moveTo>
                  <a:pt x="1964596" y="0"/>
                </a:moveTo>
                <a:lnTo>
                  <a:pt x="0" y="0"/>
                </a:lnTo>
                <a:lnTo>
                  <a:pt x="0" y="2193995"/>
                </a:lnTo>
                <a:lnTo>
                  <a:pt x="1964596" y="2193995"/>
                </a:lnTo>
                <a:lnTo>
                  <a:pt x="1964596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75020" flipH="1">
            <a:off x="15465445" y="6827434"/>
            <a:ext cx="2955277" cy="3300354"/>
          </a:xfrm>
          <a:custGeom>
            <a:avLst/>
            <a:gdLst/>
            <a:ahLst/>
            <a:cxnLst/>
            <a:rect l="l" t="t" r="r" b="b"/>
            <a:pathLst>
              <a:path w="2955277" h="3300354">
                <a:moveTo>
                  <a:pt x="2955277" y="0"/>
                </a:moveTo>
                <a:lnTo>
                  <a:pt x="0" y="0"/>
                </a:lnTo>
                <a:lnTo>
                  <a:pt x="0" y="3300354"/>
                </a:lnTo>
                <a:lnTo>
                  <a:pt x="2955277" y="3300354"/>
                </a:lnTo>
                <a:lnTo>
                  <a:pt x="2955277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218700" y="1515513"/>
            <a:ext cx="3455477" cy="3047102"/>
          </a:xfrm>
          <a:custGeom>
            <a:avLst/>
            <a:gdLst/>
            <a:ahLst/>
            <a:cxnLst/>
            <a:rect l="l" t="t" r="r" b="b"/>
            <a:pathLst>
              <a:path w="3455477" h="3047102">
                <a:moveTo>
                  <a:pt x="0" y="0"/>
                </a:moveTo>
                <a:lnTo>
                  <a:pt x="3455476" y="0"/>
                </a:lnTo>
                <a:lnTo>
                  <a:pt x="3455476" y="3047102"/>
                </a:lnTo>
                <a:lnTo>
                  <a:pt x="0" y="30471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797224" y="5256526"/>
            <a:ext cx="3455477" cy="3047102"/>
          </a:xfrm>
          <a:custGeom>
            <a:avLst/>
            <a:gdLst/>
            <a:ahLst/>
            <a:cxnLst/>
            <a:rect l="l" t="t" r="r" b="b"/>
            <a:pathLst>
              <a:path w="3455477" h="3047102">
                <a:moveTo>
                  <a:pt x="0" y="0"/>
                </a:moveTo>
                <a:lnTo>
                  <a:pt x="3455476" y="0"/>
                </a:lnTo>
                <a:lnTo>
                  <a:pt x="3455476" y="3047102"/>
                </a:lnTo>
                <a:lnTo>
                  <a:pt x="0" y="30471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658863" y="5864996"/>
            <a:ext cx="10970274" cy="677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b="1" spc="-107">
                <a:solidFill>
                  <a:srgbClr val="FFF5F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BY: ANITTA 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9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9701" y="0"/>
            <a:ext cx="20499185" cy="10287000"/>
            <a:chOff x="0" y="0"/>
            <a:chExt cx="27332247" cy="13716000"/>
          </a:xfrm>
        </p:grpSpPr>
        <p:sp>
          <p:nvSpPr>
            <p:cNvPr id="3" name="Freeform 3"/>
            <p:cNvSpPr/>
            <p:nvPr/>
          </p:nvSpPr>
          <p:spPr>
            <a:xfrm rot="5400000">
              <a:off x="13641185" y="24938"/>
              <a:ext cx="13716000" cy="13666124"/>
            </a:xfrm>
            <a:custGeom>
              <a:avLst/>
              <a:gdLst/>
              <a:ahLst/>
              <a:cxnLst/>
              <a:rect l="l" t="t" r="r" b="b"/>
              <a:pathLst>
                <a:path w="13716000" h="13666124">
                  <a:moveTo>
                    <a:pt x="0" y="0"/>
                  </a:moveTo>
                  <a:lnTo>
                    <a:pt x="13716000" y="0"/>
                  </a:lnTo>
                  <a:lnTo>
                    <a:pt x="13716000" y="13666124"/>
                  </a:lnTo>
                  <a:lnTo>
                    <a:pt x="0" y="1366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-24938" y="24938"/>
              <a:ext cx="13716000" cy="13666124"/>
            </a:xfrm>
            <a:custGeom>
              <a:avLst/>
              <a:gdLst/>
              <a:ahLst/>
              <a:cxnLst/>
              <a:rect l="l" t="t" r="r" b="b"/>
              <a:pathLst>
                <a:path w="13716000" h="13666124">
                  <a:moveTo>
                    <a:pt x="0" y="0"/>
                  </a:moveTo>
                  <a:lnTo>
                    <a:pt x="13716000" y="0"/>
                  </a:lnTo>
                  <a:lnTo>
                    <a:pt x="13716000" y="13666124"/>
                  </a:lnTo>
                  <a:lnTo>
                    <a:pt x="0" y="1366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804" y="0"/>
                  </a:moveTo>
                  <a:lnTo>
                    <a:pt x="4249922" y="0"/>
                  </a:lnTo>
                  <a:cubicBezTo>
                    <a:pt x="4256501" y="0"/>
                    <a:pt x="4262810" y="2613"/>
                    <a:pt x="4267461" y="7265"/>
                  </a:cubicBezTo>
                  <a:cubicBezTo>
                    <a:pt x="4272112" y="11916"/>
                    <a:pt x="4274726" y="18225"/>
                    <a:pt x="4274726" y="24804"/>
                  </a:cubicBezTo>
                  <a:lnTo>
                    <a:pt x="4274726" y="2142663"/>
                  </a:lnTo>
                  <a:cubicBezTo>
                    <a:pt x="4274726" y="2149241"/>
                    <a:pt x="4272112" y="2155550"/>
                    <a:pt x="4267461" y="2160202"/>
                  </a:cubicBezTo>
                  <a:cubicBezTo>
                    <a:pt x="4262810" y="2164854"/>
                    <a:pt x="4256501" y="2167467"/>
                    <a:pt x="4249922" y="2167467"/>
                  </a:cubicBezTo>
                  <a:lnTo>
                    <a:pt x="24804" y="2167467"/>
                  </a:lnTo>
                  <a:cubicBezTo>
                    <a:pt x="18225" y="2167467"/>
                    <a:pt x="11916" y="2164854"/>
                    <a:pt x="7265" y="2160202"/>
                  </a:cubicBezTo>
                  <a:cubicBezTo>
                    <a:pt x="2613" y="2155550"/>
                    <a:pt x="0" y="2149241"/>
                    <a:pt x="0" y="2142663"/>
                  </a:cubicBezTo>
                  <a:lnTo>
                    <a:pt x="0" y="24804"/>
                  </a:lnTo>
                  <a:cubicBezTo>
                    <a:pt x="0" y="18225"/>
                    <a:pt x="2613" y="11916"/>
                    <a:pt x="7265" y="7265"/>
                  </a:cubicBezTo>
                  <a:cubicBezTo>
                    <a:pt x="11916" y="2613"/>
                    <a:pt x="18225" y="0"/>
                    <a:pt x="24804" y="0"/>
                  </a:cubicBezTo>
                  <a:close/>
                </a:path>
              </a:pathLst>
            </a:custGeom>
            <a:solidFill>
              <a:srgbClr val="FFF5F0"/>
            </a:solidFill>
            <a:ln w="209550" cap="rnd">
              <a:solidFill>
                <a:srgbClr val="A6646B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30704" y="1333051"/>
            <a:ext cx="11016900" cy="1636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02"/>
              </a:lnSpc>
            </a:pPr>
            <a:r>
              <a:rPr lang="en-US" sz="9073" b="1">
                <a:solidFill>
                  <a:srgbClr val="A6646B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Contenido</a:t>
            </a:r>
          </a:p>
        </p:txBody>
      </p:sp>
      <p:sp>
        <p:nvSpPr>
          <p:cNvPr id="9" name="Freeform 9"/>
          <p:cNvSpPr/>
          <p:nvPr/>
        </p:nvSpPr>
        <p:spPr>
          <a:xfrm>
            <a:off x="4047408" y="-364155"/>
            <a:ext cx="10884969" cy="1504105"/>
          </a:xfrm>
          <a:custGeom>
            <a:avLst/>
            <a:gdLst/>
            <a:ahLst/>
            <a:cxnLst/>
            <a:rect l="l" t="t" r="r" b="b"/>
            <a:pathLst>
              <a:path w="10884969" h="1504105">
                <a:moveTo>
                  <a:pt x="0" y="0"/>
                </a:moveTo>
                <a:lnTo>
                  <a:pt x="10884968" y="0"/>
                </a:lnTo>
                <a:lnTo>
                  <a:pt x="10884968" y="1504105"/>
                </a:lnTo>
                <a:lnTo>
                  <a:pt x="0" y="15041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23103" y="-80955"/>
            <a:ext cx="5954113" cy="4859055"/>
          </a:xfrm>
          <a:custGeom>
            <a:avLst/>
            <a:gdLst/>
            <a:ahLst/>
            <a:cxnLst/>
            <a:rect l="l" t="t" r="r" b="b"/>
            <a:pathLst>
              <a:path w="5954113" h="4859055">
                <a:moveTo>
                  <a:pt x="0" y="0"/>
                </a:moveTo>
                <a:lnTo>
                  <a:pt x="5954112" y="0"/>
                </a:lnTo>
                <a:lnTo>
                  <a:pt x="5954112" y="4859056"/>
                </a:lnTo>
                <a:lnTo>
                  <a:pt x="0" y="4859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 flipV="1">
            <a:off x="13225592" y="6520671"/>
            <a:ext cx="5307614" cy="4331459"/>
          </a:xfrm>
          <a:custGeom>
            <a:avLst/>
            <a:gdLst/>
            <a:ahLst/>
            <a:cxnLst/>
            <a:rect l="l" t="t" r="r" b="b"/>
            <a:pathLst>
              <a:path w="5307614" h="4331459">
                <a:moveTo>
                  <a:pt x="5307614" y="4331459"/>
                </a:moveTo>
                <a:lnTo>
                  <a:pt x="0" y="4331459"/>
                </a:lnTo>
                <a:lnTo>
                  <a:pt x="0" y="0"/>
                </a:lnTo>
                <a:lnTo>
                  <a:pt x="5307614" y="0"/>
                </a:lnTo>
                <a:lnTo>
                  <a:pt x="5307614" y="433145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338253" y="3263899"/>
            <a:ext cx="14303277" cy="3692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 spc="69">
                <a:solidFill>
                  <a:srgbClr val="A6646B"/>
                </a:solidFill>
                <a:latin typeface="Tenor Sans"/>
                <a:ea typeface="Tenor Sans"/>
                <a:cs typeface="Tenor Sans"/>
                <a:sym typeface="Tenor Sans"/>
              </a:rPr>
              <a:t>・Pautas de convivencia </a:t>
            </a:r>
          </a:p>
          <a:p>
            <a:pPr algn="just">
              <a:lnSpc>
                <a:spcPts val="4899"/>
              </a:lnSpc>
            </a:pPr>
            <a:r>
              <a:rPr lang="en-US" sz="3499" spc="69">
                <a:solidFill>
                  <a:srgbClr val="A6646B"/>
                </a:solidFill>
                <a:latin typeface="Tenor Sans"/>
                <a:ea typeface="Tenor Sans"/>
                <a:cs typeface="Tenor Sans"/>
                <a:sym typeface="Tenor Sans"/>
              </a:rPr>
              <a:t>・Costumbres</a:t>
            </a:r>
          </a:p>
          <a:p>
            <a:pPr algn="just">
              <a:lnSpc>
                <a:spcPts val="4899"/>
              </a:lnSpc>
            </a:pPr>
            <a:r>
              <a:rPr lang="en-US" sz="3499" spc="69">
                <a:solidFill>
                  <a:srgbClr val="A6646B"/>
                </a:solidFill>
                <a:latin typeface="Tenor Sans"/>
                <a:ea typeface="Tenor Sans"/>
                <a:cs typeface="Tenor Sans"/>
                <a:sym typeface="Tenor Sans"/>
              </a:rPr>
              <a:t>・Tradiciones</a:t>
            </a:r>
          </a:p>
          <a:p>
            <a:pPr algn="just">
              <a:lnSpc>
                <a:spcPts val="4899"/>
              </a:lnSpc>
            </a:pPr>
            <a:r>
              <a:rPr lang="en-US" sz="3499" spc="69">
                <a:solidFill>
                  <a:srgbClr val="A6646B"/>
                </a:solidFill>
                <a:latin typeface="Tenor Sans"/>
                <a:ea typeface="Tenor Sans"/>
                <a:cs typeface="Tenor Sans"/>
                <a:sym typeface="Tenor Sans"/>
              </a:rPr>
              <a:t>・Creencias</a:t>
            </a:r>
          </a:p>
          <a:p>
            <a:pPr algn="just">
              <a:lnSpc>
                <a:spcPts val="4899"/>
              </a:lnSpc>
            </a:pPr>
            <a:r>
              <a:rPr lang="en-US" sz="3499" spc="69">
                <a:solidFill>
                  <a:srgbClr val="A6646B"/>
                </a:solidFill>
                <a:latin typeface="Tenor Sans"/>
                <a:ea typeface="Tenor Sans"/>
                <a:cs typeface="Tenor Sans"/>
                <a:sym typeface="Tenor Sans"/>
              </a:rPr>
              <a:t>・Valores</a:t>
            </a:r>
          </a:p>
          <a:p>
            <a:pPr algn="just">
              <a:lnSpc>
                <a:spcPts val="4899"/>
              </a:lnSpc>
            </a:pPr>
            <a:r>
              <a:rPr lang="en-US" sz="3499" spc="69">
                <a:solidFill>
                  <a:srgbClr val="A6646B"/>
                </a:solidFill>
                <a:latin typeface="Tenor Sans"/>
                <a:ea typeface="Tenor Sans"/>
                <a:cs typeface="Tenor Sans"/>
                <a:sym typeface="Tenor Sans"/>
              </a:rPr>
              <a:t>・Cultura General</a:t>
            </a:r>
          </a:p>
        </p:txBody>
      </p:sp>
      <p:sp>
        <p:nvSpPr>
          <p:cNvPr id="13" name="Freeform 13"/>
          <p:cNvSpPr/>
          <p:nvPr/>
        </p:nvSpPr>
        <p:spPr>
          <a:xfrm>
            <a:off x="1178720" y="7673483"/>
            <a:ext cx="1303968" cy="1456228"/>
          </a:xfrm>
          <a:custGeom>
            <a:avLst/>
            <a:gdLst/>
            <a:ahLst/>
            <a:cxnLst/>
            <a:rect l="l" t="t" r="r" b="b"/>
            <a:pathLst>
              <a:path w="1303968" h="1456228">
                <a:moveTo>
                  <a:pt x="0" y="0"/>
                </a:moveTo>
                <a:lnTo>
                  <a:pt x="1303968" y="0"/>
                </a:lnTo>
                <a:lnTo>
                  <a:pt x="1303968" y="1456229"/>
                </a:lnTo>
                <a:lnTo>
                  <a:pt x="0" y="14562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5879399" y="7547633"/>
            <a:ext cx="1303968" cy="1456228"/>
          </a:xfrm>
          <a:custGeom>
            <a:avLst/>
            <a:gdLst/>
            <a:ahLst/>
            <a:cxnLst/>
            <a:rect l="l" t="t" r="r" b="b"/>
            <a:pathLst>
              <a:path w="1303968" h="1456228">
                <a:moveTo>
                  <a:pt x="1303969" y="0"/>
                </a:moveTo>
                <a:lnTo>
                  <a:pt x="0" y="0"/>
                </a:lnTo>
                <a:lnTo>
                  <a:pt x="0" y="1456228"/>
                </a:lnTo>
                <a:lnTo>
                  <a:pt x="1303969" y="1456228"/>
                </a:lnTo>
                <a:lnTo>
                  <a:pt x="130396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V="1">
            <a:off x="-1740969" y="9348025"/>
            <a:ext cx="10884969" cy="1504105"/>
          </a:xfrm>
          <a:custGeom>
            <a:avLst/>
            <a:gdLst/>
            <a:ahLst/>
            <a:cxnLst/>
            <a:rect l="l" t="t" r="r" b="b"/>
            <a:pathLst>
              <a:path w="10884969" h="1504105">
                <a:moveTo>
                  <a:pt x="0" y="1504105"/>
                </a:moveTo>
                <a:lnTo>
                  <a:pt x="10884969" y="1504105"/>
                </a:lnTo>
                <a:lnTo>
                  <a:pt x="10884969" y="0"/>
                </a:lnTo>
                <a:lnTo>
                  <a:pt x="0" y="0"/>
                </a:lnTo>
                <a:lnTo>
                  <a:pt x="0" y="150410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803645" y="0"/>
            <a:ext cx="3455477" cy="3047102"/>
          </a:xfrm>
          <a:custGeom>
            <a:avLst/>
            <a:gdLst/>
            <a:ahLst/>
            <a:cxnLst/>
            <a:rect l="l" t="t" r="r" b="b"/>
            <a:pathLst>
              <a:path w="3455477" h="3047102">
                <a:moveTo>
                  <a:pt x="0" y="0"/>
                </a:moveTo>
                <a:lnTo>
                  <a:pt x="3455477" y="0"/>
                </a:lnTo>
                <a:lnTo>
                  <a:pt x="3455477" y="3047102"/>
                </a:lnTo>
                <a:lnTo>
                  <a:pt x="0" y="30471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96408" r="-9640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93364" y="0"/>
            <a:ext cx="20499185" cy="10287000"/>
            <a:chOff x="0" y="0"/>
            <a:chExt cx="27332247" cy="13716000"/>
          </a:xfrm>
        </p:grpSpPr>
        <p:sp>
          <p:nvSpPr>
            <p:cNvPr id="4" name="Freeform 4"/>
            <p:cNvSpPr/>
            <p:nvPr/>
          </p:nvSpPr>
          <p:spPr>
            <a:xfrm rot="5400000">
              <a:off x="13641185" y="24938"/>
              <a:ext cx="13716000" cy="13666124"/>
            </a:xfrm>
            <a:custGeom>
              <a:avLst/>
              <a:gdLst/>
              <a:ahLst/>
              <a:cxnLst/>
              <a:rect l="l" t="t" r="r" b="b"/>
              <a:pathLst>
                <a:path w="13716000" h="13666124">
                  <a:moveTo>
                    <a:pt x="0" y="0"/>
                  </a:moveTo>
                  <a:lnTo>
                    <a:pt x="13716000" y="0"/>
                  </a:lnTo>
                  <a:lnTo>
                    <a:pt x="13716000" y="13666124"/>
                  </a:lnTo>
                  <a:lnTo>
                    <a:pt x="0" y="1366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3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400000">
              <a:off x="-24938" y="24938"/>
              <a:ext cx="13716000" cy="13666124"/>
            </a:xfrm>
            <a:custGeom>
              <a:avLst/>
              <a:gdLst/>
              <a:ahLst/>
              <a:cxnLst/>
              <a:rect l="l" t="t" r="r" b="b"/>
              <a:pathLst>
                <a:path w="13716000" h="13666124">
                  <a:moveTo>
                    <a:pt x="0" y="0"/>
                  </a:moveTo>
                  <a:lnTo>
                    <a:pt x="13716000" y="0"/>
                  </a:lnTo>
                  <a:lnTo>
                    <a:pt x="13716000" y="13666124"/>
                  </a:lnTo>
                  <a:lnTo>
                    <a:pt x="0" y="1366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3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209811" y="-351259"/>
            <a:ext cx="13509533" cy="1866772"/>
          </a:xfrm>
          <a:custGeom>
            <a:avLst/>
            <a:gdLst/>
            <a:ahLst/>
            <a:cxnLst/>
            <a:rect l="l" t="t" r="r" b="b"/>
            <a:pathLst>
              <a:path w="13509533" h="1866772">
                <a:moveTo>
                  <a:pt x="0" y="0"/>
                </a:moveTo>
                <a:lnTo>
                  <a:pt x="13509533" y="0"/>
                </a:lnTo>
                <a:lnTo>
                  <a:pt x="13509533" y="1866772"/>
                </a:lnTo>
                <a:lnTo>
                  <a:pt x="0" y="1866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-2935845" y="8126792"/>
            <a:ext cx="16377091" cy="2263016"/>
          </a:xfrm>
          <a:custGeom>
            <a:avLst/>
            <a:gdLst/>
            <a:ahLst/>
            <a:cxnLst/>
            <a:rect l="l" t="t" r="r" b="b"/>
            <a:pathLst>
              <a:path w="16377091" h="2263016">
                <a:moveTo>
                  <a:pt x="16377091" y="2263016"/>
                </a:moveTo>
                <a:lnTo>
                  <a:pt x="0" y="2263016"/>
                </a:lnTo>
                <a:lnTo>
                  <a:pt x="0" y="0"/>
                </a:lnTo>
                <a:lnTo>
                  <a:pt x="16377091" y="0"/>
                </a:lnTo>
                <a:lnTo>
                  <a:pt x="16377091" y="226301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1590285" y="-178249"/>
            <a:ext cx="8248918" cy="6731809"/>
          </a:xfrm>
          <a:custGeom>
            <a:avLst/>
            <a:gdLst/>
            <a:ahLst/>
            <a:cxnLst/>
            <a:rect l="l" t="t" r="r" b="b"/>
            <a:pathLst>
              <a:path w="8248918" h="6731809">
                <a:moveTo>
                  <a:pt x="8248918" y="0"/>
                </a:moveTo>
                <a:lnTo>
                  <a:pt x="0" y="0"/>
                </a:lnTo>
                <a:lnTo>
                  <a:pt x="0" y="6731810"/>
                </a:lnTo>
                <a:lnTo>
                  <a:pt x="8248918" y="6731810"/>
                </a:lnTo>
                <a:lnTo>
                  <a:pt x="82489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75020" flipV="1">
            <a:off x="-1054059" y="-2001436"/>
            <a:ext cx="2955277" cy="3300354"/>
          </a:xfrm>
          <a:custGeom>
            <a:avLst/>
            <a:gdLst/>
            <a:ahLst/>
            <a:cxnLst/>
            <a:rect l="l" t="t" r="r" b="b"/>
            <a:pathLst>
              <a:path w="2955277" h="3300354">
                <a:moveTo>
                  <a:pt x="0" y="3300354"/>
                </a:moveTo>
                <a:lnTo>
                  <a:pt x="2955277" y="3300354"/>
                </a:lnTo>
                <a:lnTo>
                  <a:pt x="2955277" y="0"/>
                </a:lnTo>
                <a:lnTo>
                  <a:pt x="0" y="0"/>
                </a:lnTo>
                <a:lnTo>
                  <a:pt x="0" y="33003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2218700" y="8477611"/>
            <a:ext cx="16377091" cy="2263016"/>
          </a:xfrm>
          <a:custGeom>
            <a:avLst/>
            <a:gdLst/>
            <a:ahLst/>
            <a:cxnLst/>
            <a:rect l="l" t="t" r="r" b="b"/>
            <a:pathLst>
              <a:path w="16377091" h="2263016">
                <a:moveTo>
                  <a:pt x="16377091" y="2263016"/>
                </a:moveTo>
                <a:lnTo>
                  <a:pt x="0" y="2263016"/>
                </a:lnTo>
                <a:lnTo>
                  <a:pt x="0" y="0"/>
                </a:lnTo>
                <a:lnTo>
                  <a:pt x="16377091" y="0"/>
                </a:lnTo>
                <a:lnTo>
                  <a:pt x="16377091" y="226301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75020" flipH="1">
            <a:off x="16221749" y="9041042"/>
            <a:ext cx="2955277" cy="3300354"/>
          </a:xfrm>
          <a:custGeom>
            <a:avLst/>
            <a:gdLst/>
            <a:ahLst/>
            <a:cxnLst/>
            <a:rect l="l" t="t" r="r" b="b"/>
            <a:pathLst>
              <a:path w="2955277" h="3300354">
                <a:moveTo>
                  <a:pt x="2955277" y="0"/>
                </a:moveTo>
                <a:lnTo>
                  <a:pt x="0" y="0"/>
                </a:lnTo>
                <a:lnTo>
                  <a:pt x="0" y="3300354"/>
                </a:lnTo>
                <a:lnTo>
                  <a:pt x="2955277" y="3300354"/>
                </a:lnTo>
                <a:lnTo>
                  <a:pt x="295527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028700" y="1358766"/>
            <a:ext cx="16230600" cy="7569468"/>
            <a:chOff x="0" y="0"/>
            <a:chExt cx="4274726" cy="199360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74726" cy="1993605"/>
            </a:xfrm>
            <a:custGeom>
              <a:avLst/>
              <a:gdLst/>
              <a:ahLst/>
              <a:cxnLst/>
              <a:rect l="l" t="t" r="r" b="b"/>
              <a:pathLst>
                <a:path w="4274726" h="199360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69278"/>
                  </a:lnTo>
                  <a:cubicBezTo>
                    <a:pt x="4274726" y="1982713"/>
                    <a:pt x="4263834" y="1993605"/>
                    <a:pt x="4250399" y="1993605"/>
                  </a:cubicBezTo>
                  <a:lnTo>
                    <a:pt x="24327" y="1993605"/>
                  </a:lnTo>
                  <a:cubicBezTo>
                    <a:pt x="10891" y="1993605"/>
                    <a:pt x="0" y="1982713"/>
                    <a:pt x="0" y="196927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39FA4"/>
            </a:solidFill>
            <a:ln w="209550" cap="rnd">
              <a:solidFill>
                <a:srgbClr val="A6646B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274726" cy="2031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763143" y="1888697"/>
            <a:ext cx="12761714" cy="179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6"/>
              </a:lnSpc>
            </a:pPr>
            <a:r>
              <a:rPr lang="en-US" sz="10004" b="1">
                <a:solidFill>
                  <a:srgbClr val="FFF5F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Pautas de convivencia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05330" y="4179467"/>
            <a:ext cx="12277339" cy="298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5F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 cultura coreana se caracteriza por tener pautas de convivencia que se basan en el respeto a las personas mayores, la deferencia y la jerarquía.Algunas de estas pautas son la reverencia, dar obsequios, puntualidad, evitar avergonzar a la familia entre otras.</a:t>
            </a:r>
          </a:p>
        </p:txBody>
      </p:sp>
      <p:sp>
        <p:nvSpPr>
          <p:cNvPr id="17" name="Freeform 17"/>
          <p:cNvSpPr/>
          <p:nvPr/>
        </p:nvSpPr>
        <p:spPr>
          <a:xfrm flipV="1">
            <a:off x="-209811" y="4660863"/>
            <a:ext cx="9353811" cy="7633495"/>
          </a:xfrm>
          <a:custGeom>
            <a:avLst/>
            <a:gdLst/>
            <a:ahLst/>
            <a:cxnLst/>
            <a:rect l="l" t="t" r="r" b="b"/>
            <a:pathLst>
              <a:path w="9353811" h="7633495">
                <a:moveTo>
                  <a:pt x="0" y="7633495"/>
                </a:moveTo>
                <a:lnTo>
                  <a:pt x="9353811" y="7633495"/>
                </a:lnTo>
                <a:lnTo>
                  <a:pt x="9353811" y="0"/>
                </a:lnTo>
                <a:lnTo>
                  <a:pt x="0" y="0"/>
                </a:lnTo>
                <a:lnTo>
                  <a:pt x="0" y="763349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448248" y="232407"/>
            <a:ext cx="3455477" cy="3047102"/>
          </a:xfrm>
          <a:custGeom>
            <a:avLst/>
            <a:gdLst/>
            <a:ahLst/>
            <a:cxnLst/>
            <a:rect l="l" t="t" r="r" b="b"/>
            <a:pathLst>
              <a:path w="3455477" h="3047102">
                <a:moveTo>
                  <a:pt x="0" y="0"/>
                </a:moveTo>
                <a:lnTo>
                  <a:pt x="3455476" y="0"/>
                </a:lnTo>
                <a:lnTo>
                  <a:pt x="3455476" y="3047102"/>
                </a:lnTo>
                <a:lnTo>
                  <a:pt x="0" y="30471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6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0855" y="0"/>
            <a:ext cx="20499185" cy="10287000"/>
            <a:chOff x="0" y="0"/>
            <a:chExt cx="27332247" cy="13716000"/>
          </a:xfrm>
        </p:grpSpPr>
        <p:sp>
          <p:nvSpPr>
            <p:cNvPr id="3" name="Freeform 3"/>
            <p:cNvSpPr/>
            <p:nvPr/>
          </p:nvSpPr>
          <p:spPr>
            <a:xfrm rot="5400000">
              <a:off x="13641185" y="24938"/>
              <a:ext cx="13716000" cy="13666124"/>
            </a:xfrm>
            <a:custGeom>
              <a:avLst/>
              <a:gdLst/>
              <a:ahLst/>
              <a:cxnLst/>
              <a:rect l="l" t="t" r="r" b="b"/>
              <a:pathLst>
                <a:path w="13716000" h="13666124">
                  <a:moveTo>
                    <a:pt x="0" y="0"/>
                  </a:moveTo>
                  <a:lnTo>
                    <a:pt x="13716000" y="0"/>
                  </a:lnTo>
                  <a:lnTo>
                    <a:pt x="13716000" y="13666124"/>
                  </a:lnTo>
                  <a:lnTo>
                    <a:pt x="0" y="1366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-24938" y="24938"/>
              <a:ext cx="13716000" cy="13666124"/>
            </a:xfrm>
            <a:custGeom>
              <a:avLst/>
              <a:gdLst/>
              <a:ahLst/>
              <a:cxnLst/>
              <a:rect l="l" t="t" r="r" b="b"/>
              <a:pathLst>
                <a:path w="13716000" h="13666124">
                  <a:moveTo>
                    <a:pt x="0" y="0"/>
                  </a:moveTo>
                  <a:lnTo>
                    <a:pt x="13716000" y="0"/>
                  </a:lnTo>
                  <a:lnTo>
                    <a:pt x="13716000" y="13666124"/>
                  </a:lnTo>
                  <a:lnTo>
                    <a:pt x="0" y="1366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39FA4"/>
            </a:solidFill>
            <a:ln w="209550" cap="rnd">
              <a:solidFill>
                <a:srgbClr val="EFDFCC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436110" y="-135555"/>
            <a:ext cx="8425526" cy="1164255"/>
          </a:xfrm>
          <a:custGeom>
            <a:avLst/>
            <a:gdLst/>
            <a:ahLst/>
            <a:cxnLst/>
            <a:rect l="l" t="t" r="r" b="b"/>
            <a:pathLst>
              <a:path w="8425526" h="1164255">
                <a:moveTo>
                  <a:pt x="0" y="0"/>
                </a:moveTo>
                <a:lnTo>
                  <a:pt x="8425526" y="0"/>
                </a:lnTo>
                <a:lnTo>
                  <a:pt x="8425526" y="1164255"/>
                </a:lnTo>
                <a:lnTo>
                  <a:pt x="0" y="1164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 flipV="1">
            <a:off x="-750855" y="9258300"/>
            <a:ext cx="12386729" cy="1711621"/>
          </a:xfrm>
          <a:custGeom>
            <a:avLst/>
            <a:gdLst/>
            <a:ahLst/>
            <a:cxnLst/>
            <a:rect l="l" t="t" r="r" b="b"/>
            <a:pathLst>
              <a:path w="12386729" h="1711621">
                <a:moveTo>
                  <a:pt x="12386729" y="1711621"/>
                </a:moveTo>
                <a:lnTo>
                  <a:pt x="0" y="1711621"/>
                </a:lnTo>
                <a:lnTo>
                  <a:pt x="0" y="0"/>
                </a:lnTo>
                <a:lnTo>
                  <a:pt x="12386729" y="0"/>
                </a:lnTo>
                <a:lnTo>
                  <a:pt x="12386729" y="171162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95781" y="3379113"/>
            <a:ext cx="13780205" cy="503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9444" lvl="1" indent="-254722" algn="just">
              <a:lnSpc>
                <a:spcPts val="3303"/>
              </a:lnSpc>
              <a:buFont typeface="Arial"/>
              <a:buChar char="•"/>
            </a:pPr>
            <a:r>
              <a:rPr lang="en-US" sz="2359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Algunas costumbres y tradiciones de Corea son:</a:t>
            </a:r>
          </a:p>
          <a:p>
            <a:pPr marL="509444" lvl="1" indent="-254722" algn="just">
              <a:lnSpc>
                <a:spcPts val="3303"/>
              </a:lnSpc>
              <a:buFont typeface="Arial"/>
              <a:buChar char="•"/>
            </a:pPr>
            <a:r>
              <a:rPr lang="en-US" sz="2359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Saludar</a:t>
            </a:r>
          </a:p>
          <a:p>
            <a:pPr marL="509444" lvl="1" indent="-254722" algn="just">
              <a:lnSpc>
                <a:spcPts val="3303"/>
              </a:lnSpc>
              <a:buFont typeface="Arial"/>
              <a:buChar char="•"/>
            </a:pPr>
            <a:r>
              <a:rPr lang="en-US" sz="2359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Se saluda estrechando la mano y haciendo una ligera reverencia. La persona de mayor rango inicia el saludo y la de menor rango hace la reverencia. </a:t>
            </a:r>
          </a:p>
          <a:p>
            <a:pPr marL="509444" lvl="1" indent="-254722" algn="just">
              <a:lnSpc>
                <a:spcPts val="3303"/>
              </a:lnSpc>
              <a:buFont typeface="Arial"/>
              <a:buChar char="•"/>
            </a:pPr>
            <a:r>
              <a:rPr lang="en-US" sz="2359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Días festivos</a:t>
            </a:r>
          </a:p>
          <a:p>
            <a:pPr marL="509444" lvl="1" indent="-254722" algn="just">
              <a:lnSpc>
                <a:spcPts val="3303"/>
              </a:lnSpc>
              <a:buFont typeface="Arial"/>
              <a:buChar char="•"/>
            </a:pPr>
            <a:r>
              <a:rPr lang="en-US" sz="2359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Algunos días festivos son:</a:t>
            </a:r>
          </a:p>
          <a:p>
            <a:pPr marL="509444" lvl="1" indent="-254722" algn="just">
              <a:lnSpc>
                <a:spcPts val="3303"/>
              </a:lnSpc>
              <a:buFont typeface="Arial"/>
              <a:buChar char="•"/>
            </a:pPr>
            <a:r>
              <a:rPr lang="en-US" sz="2359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Baekjung: Se venera a Buda. </a:t>
            </a:r>
          </a:p>
          <a:p>
            <a:pPr marL="509444" lvl="1" indent="-254722" algn="just">
              <a:lnSpc>
                <a:spcPts val="3303"/>
              </a:lnSpc>
              <a:buFont typeface="Arial"/>
              <a:buChar char="•"/>
            </a:pPr>
            <a:r>
              <a:rPr lang="en-US" sz="2359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Chuseok: Día de Acción de Gracias, se visita la tumba familiar y se ofrecen los primeros granos de arroz. </a:t>
            </a:r>
          </a:p>
          <a:p>
            <a:pPr marL="509444" lvl="1" indent="-254722" algn="just">
              <a:lnSpc>
                <a:spcPts val="3303"/>
              </a:lnSpc>
              <a:buFont typeface="Arial"/>
              <a:buChar char="•"/>
            </a:pPr>
            <a:r>
              <a:rPr lang="en-US" sz="2359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Jungyangjeol: Fiesta de otoño, se celebra con actividades como poesía, dibujo y pintura. </a:t>
            </a:r>
          </a:p>
          <a:p>
            <a:pPr marL="509444" lvl="1" indent="-254722" algn="just">
              <a:lnSpc>
                <a:spcPts val="3303"/>
              </a:lnSpc>
              <a:buFont typeface="Arial"/>
              <a:buChar char="•"/>
            </a:pPr>
            <a:r>
              <a:rPr lang="en-US" sz="2359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Seotdal Geumeum: Noche anterior al año nuevo, se se queda despiertos toda la noche con las puertas y ventanas abiertas. 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175986" y="6456011"/>
            <a:ext cx="2166628" cy="5226514"/>
          </a:xfrm>
          <a:custGeom>
            <a:avLst/>
            <a:gdLst/>
            <a:ahLst/>
            <a:cxnLst/>
            <a:rect l="l" t="t" r="r" b="b"/>
            <a:pathLst>
              <a:path w="2166628" h="5226514">
                <a:moveTo>
                  <a:pt x="0" y="0"/>
                </a:moveTo>
                <a:lnTo>
                  <a:pt x="2166628" y="0"/>
                </a:lnTo>
                <a:lnTo>
                  <a:pt x="2166628" y="5226514"/>
                </a:lnTo>
                <a:lnTo>
                  <a:pt x="0" y="52265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179897" y="1527358"/>
            <a:ext cx="9928205" cy="200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34"/>
              </a:lnSpc>
            </a:pPr>
            <a:r>
              <a:rPr lang="en-US" sz="11096" b="1" spc="-610">
                <a:solidFill>
                  <a:srgbClr val="FFF5F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Costumbres</a:t>
            </a:r>
          </a:p>
        </p:txBody>
      </p:sp>
      <p:sp>
        <p:nvSpPr>
          <p:cNvPr id="13" name="Freeform 13"/>
          <p:cNvSpPr/>
          <p:nvPr/>
        </p:nvSpPr>
        <p:spPr>
          <a:xfrm flipH="1" flipV="1">
            <a:off x="-388822" y="-1584557"/>
            <a:ext cx="2166628" cy="5226514"/>
          </a:xfrm>
          <a:custGeom>
            <a:avLst/>
            <a:gdLst/>
            <a:ahLst/>
            <a:cxnLst/>
            <a:rect l="l" t="t" r="r" b="b"/>
            <a:pathLst>
              <a:path w="2166628" h="5226514">
                <a:moveTo>
                  <a:pt x="2166628" y="5226514"/>
                </a:moveTo>
                <a:lnTo>
                  <a:pt x="0" y="5226514"/>
                </a:lnTo>
                <a:lnTo>
                  <a:pt x="0" y="0"/>
                </a:lnTo>
                <a:lnTo>
                  <a:pt x="2166628" y="0"/>
                </a:lnTo>
                <a:lnTo>
                  <a:pt x="2166628" y="522651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242606" y="398686"/>
            <a:ext cx="3455477" cy="3047102"/>
          </a:xfrm>
          <a:custGeom>
            <a:avLst/>
            <a:gdLst/>
            <a:ahLst/>
            <a:cxnLst/>
            <a:rect l="l" t="t" r="r" b="b"/>
            <a:pathLst>
              <a:path w="3455477" h="3047102">
                <a:moveTo>
                  <a:pt x="3455476" y="0"/>
                </a:moveTo>
                <a:lnTo>
                  <a:pt x="0" y="0"/>
                </a:lnTo>
                <a:lnTo>
                  <a:pt x="0" y="3047102"/>
                </a:lnTo>
                <a:lnTo>
                  <a:pt x="3455476" y="3047102"/>
                </a:lnTo>
                <a:lnTo>
                  <a:pt x="345547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96408" r="-9640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93364" y="0"/>
            <a:ext cx="20499185" cy="10287000"/>
            <a:chOff x="0" y="0"/>
            <a:chExt cx="27332247" cy="13716000"/>
          </a:xfrm>
        </p:grpSpPr>
        <p:sp>
          <p:nvSpPr>
            <p:cNvPr id="4" name="Freeform 4"/>
            <p:cNvSpPr/>
            <p:nvPr/>
          </p:nvSpPr>
          <p:spPr>
            <a:xfrm rot="5400000">
              <a:off x="13641185" y="24938"/>
              <a:ext cx="13716000" cy="13666124"/>
            </a:xfrm>
            <a:custGeom>
              <a:avLst/>
              <a:gdLst/>
              <a:ahLst/>
              <a:cxnLst/>
              <a:rect l="l" t="t" r="r" b="b"/>
              <a:pathLst>
                <a:path w="13716000" h="13666124">
                  <a:moveTo>
                    <a:pt x="0" y="0"/>
                  </a:moveTo>
                  <a:lnTo>
                    <a:pt x="13716000" y="0"/>
                  </a:lnTo>
                  <a:lnTo>
                    <a:pt x="13716000" y="13666124"/>
                  </a:lnTo>
                  <a:lnTo>
                    <a:pt x="0" y="1366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3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400000">
              <a:off x="-24938" y="24938"/>
              <a:ext cx="13716000" cy="13666124"/>
            </a:xfrm>
            <a:custGeom>
              <a:avLst/>
              <a:gdLst/>
              <a:ahLst/>
              <a:cxnLst/>
              <a:rect l="l" t="t" r="r" b="b"/>
              <a:pathLst>
                <a:path w="13716000" h="13666124">
                  <a:moveTo>
                    <a:pt x="0" y="0"/>
                  </a:moveTo>
                  <a:lnTo>
                    <a:pt x="13716000" y="0"/>
                  </a:lnTo>
                  <a:lnTo>
                    <a:pt x="13716000" y="13666124"/>
                  </a:lnTo>
                  <a:lnTo>
                    <a:pt x="0" y="1366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3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209811" y="-351259"/>
            <a:ext cx="13509533" cy="1866772"/>
          </a:xfrm>
          <a:custGeom>
            <a:avLst/>
            <a:gdLst/>
            <a:ahLst/>
            <a:cxnLst/>
            <a:rect l="l" t="t" r="r" b="b"/>
            <a:pathLst>
              <a:path w="13509533" h="1866772">
                <a:moveTo>
                  <a:pt x="0" y="0"/>
                </a:moveTo>
                <a:lnTo>
                  <a:pt x="13509533" y="0"/>
                </a:lnTo>
                <a:lnTo>
                  <a:pt x="13509533" y="1866772"/>
                </a:lnTo>
                <a:lnTo>
                  <a:pt x="0" y="1866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-2935845" y="8126792"/>
            <a:ext cx="16377091" cy="2263016"/>
          </a:xfrm>
          <a:custGeom>
            <a:avLst/>
            <a:gdLst/>
            <a:ahLst/>
            <a:cxnLst/>
            <a:rect l="l" t="t" r="r" b="b"/>
            <a:pathLst>
              <a:path w="16377091" h="2263016">
                <a:moveTo>
                  <a:pt x="16377091" y="2263016"/>
                </a:moveTo>
                <a:lnTo>
                  <a:pt x="0" y="2263016"/>
                </a:lnTo>
                <a:lnTo>
                  <a:pt x="0" y="0"/>
                </a:lnTo>
                <a:lnTo>
                  <a:pt x="16377091" y="0"/>
                </a:lnTo>
                <a:lnTo>
                  <a:pt x="16377091" y="226301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1590285" y="-178249"/>
            <a:ext cx="8248918" cy="6731809"/>
          </a:xfrm>
          <a:custGeom>
            <a:avLst/>
            <a:gdLst/>
            <a:ahLst/>
            <a:cxnLst/>
            <a:rect l="l" t="t" r="r" b="b"/>
            <a:pathLst>
              <a:path w="8248918" h="6731809">
                <a:moveTo>
                  <a:pt x="8248918" y="0"/>
                </a:moveTo>
                <a:lnTo>
                  <a:pt x="0" y="0"/>
                </a:lnTo>
                <a:lnTo>
                  <a:pt x="0" y="6731810"/>
                </a:lnTo>
                <a:lnTo>
                  <a:pt x="8248918" y="6731810"/>
                </a:lnTo>
                <a:lnTo>
                  <a:pt x="82489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75020" flipV="1">
            <a:off x="-1054059" y="-2001436"/>
            <a:ext cx="2955277" cy="3300354"/>
          </a:xfrm>
          <a:custGeom>
            <a:avLst/>
            <a:gdLst/>
            <a:ahLst/>
            <a:cxnLst/>
            <a:rect l="l" t="t" r="r" b="b"/>
            <a:pathLst>
              <a:path w="2955277" h="3300354">
                <a:moveTo>
                  <a:pt x="0" y="3300354"/>
                </a:moveTo>
                <a:lnTo>
                  <a:pt x="2955277" y="3300354"/>
                </a:lnTo>
                <a:lnTo>
                  <a:pt x="2955277" y="0"/>
                </a:lnTo>
                <a:lnTo>
                  <a:pt x="0" y="0"/>
                </a:lnTo>
                <a:lnTo>
                  <a:pt x="0" y="33003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2218700" y="8477611"/>
            <a:ext cx="16377091" cy="2263016"/>
          </a:xfrm>
          <a:custGeom>
            <a:avLst/>
            <a:gdLst/>
            <a:ahLst/>
            <a:cxnLst/>
            <a:rect l="l" t="t" r="r" b="b"/>
            <a:pathLst>
              <a:path w="16377091" h="2263016">
                <a:moveTo>
                  <a:pt x="16377091" y="2263016"/>
                </a:moveTo>
                <a:lnTo>
                  <a:pt x="0" y="2263016"/>
                </a:lnTo>
                <a:lnTo>
                  <a:pt x="0" y="0"/>
                </a:lnTo>
                <a:lnTo>
                  <a:pt x="16377091" y="0"/>
                </a:lnTo>
                <a:lnTo>
                  <a:pt x="16377091" y="226301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75020" flipH="1">
            <a:off x="16221749" y="9041042"/>
            <a:ext cx="2955277" cy="3300354"/>
          </a:xfrm>
          <a:custGeom>
            <a:avLst/>
            <a:gdLst/>
            <a:ahLst/>
            <a:cxnLst/>
            <a:rect l="l" t="t" r="r" b="b"/>
            <a:pathLst>
              <a:path w="2955277" h="3300354">
                <a:moveTo>
                  <a:pt x="2955277" y="0"/>
                </a:moveTo>
                <a:lnTo>
                  <a:pt x="0" y="0"/>
                </a:lnTo>
                <a:lnTo>
                  <a:pt x="0" y="3300354"/>
                </a:lnTo>
                <a:lnTo>
                  <a:pt x="2955277" y="3300354"/>
                </a:lnTo>
                <a:lnTo>
                  <a:pt x="295527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028700" y="1358766"/>
            <a:ext cx="16230600" cy="7569468"/>
            <a:chOff x="0" y="0"/>
            <a:chExt cx="4274726" cy="199360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74726" cy="1993605"/>
            </a:xfrm>
            <a:custGeom>
              <a:avLst/>
              <a:gdLst/>
              <a:ahLst/>
              <a:cxnLst/>
              <a:rect l="l" t="t" r="r" b="b"/>
              <a:pathLst>
                <a:path w="4274726" h="199360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69278"/>
                  </a:lnTo>
                  <a:cubicBezTo>
                    <a:pt x="4274726" y="1982713"/>
                    <a:pt x="4263834" y="1993605"/>
                    <a:pt x="4250399" y="1993605"/>
                  </a:cubicBezTo>
                  <a:lnTo>
                    <a:pt x="24327" y="1993605"/>
                  </a:lnTo>
                  <a:cubicBezTo>
                    <a:pt x="10891" y="1993605"/>
                    <a:pt x="0" y="1982713"/>
                    <a:pt x="0" y="196927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39FA4"/>
            </a:solidFill>
            <a:ln w="209550" cap="rnd">
              <a:solidFill>
                <a:srgbClr val="A6646B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274726" cy="2031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775722" y="1467781"/>
            <a:ext cx="6736556" cy="179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6"/>
              </a:lnSpc>
            </a:pPr>
            <a:r>
              <a:rPr lang="en-US" sz="10004" b="1">
                <a:solidFill>
                  <a:srgbClr val="FFF5F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Tradiciones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51740" y="3130506"/>
            <a:ext cx="12277339" cy="564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Corea tiene muchas tradiciones, entre ellas festividades, prácticas culturales y costumbres: </a:t>
            </a:r>
          </a:p>
          <a:p>
            <a:pPr algn="just">
              <a:lnSpc>
                <a:spcPts val="2800"/>
              </a:lnSpc>
            </a:pPr>
            <a:endParaRPr lang="en-US" sz="2000">
              <a:solidFill>
                <a:srgbClr val="FFF5F0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algn="just">
              <a:lnSpc>
                <a:spcPts val="2800"/>
              </a:lnSpc>
            </a:pPr>
            <a:endParaRPr lang="en-US" sz="2000">
              <a:solidFill>
                <a:srgbClr val="FFF5F0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431804" lvl="1" indent="-215902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Festividades: Algunos días festivos en Corea son:</a:t>
            </a:r>
          </a:p>
          <a:p>
            <a:pPr marL="863608" lvl="2" indent="-287869" algn="just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Samjinnal: Celebra el retorno de las golondrinas y se organizan equipos de lucha con una pierna. </a:t>
            </a:r>
          </a:p>
          <a:p>
            <a:pPr marL="863608" lvl="2" indent="-287869" algn="just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Hansik: Se visita la tumba familiar. </a:t>
            </a:r>
          </a:p>
          <a:p>
            <a:pPr marL="863608" lvl="2" indent="-287869" algn="just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Dano: Fiesta de la primavera en la que las mujeres se columpian y los hombres practican una lucha tradicional. </a:t>
            </a:r>
          </a:p>
          <a:p>
            <a:pPr marL="863608" lvl="2" indent="-287869" algn="just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Yudu: Saludo al agua, en el que las personas se lavan el cabello para que el agua se lleve la mala suerte. </a:t>
            </a:r>
          </a:p>
          <a:p>
            <a:pPr marL="863608" lvl="2" indent="-287869" algn="just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Chuseok: Día de Acción de Gracias en el que se visitan las tumbas de los ancestros y se agradece por la buena cosecha y el bienestar de la familia. </a:t>
            </a:r>
          </a:p>
          <a:p>
            <a:pPr marL="863608" lvl="2" indent="-287869" algn="just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Día de los Niños: Los padres visten a sus hijos con trajes tradicionales y los llevan a lugares de diversión. </a:t>
            </a:r>
          </a:p>
          <a:p>
            <a:pPr algn="just">
              <a:lnSpc>
                <a:spcPts val="2800"/>
              </a:lnSpc>
            </a:pPr>
            <a:endParaRPr lang="en-US" sz="2000">
              <a:solidFill>
                <a:srgbClr val="FFF5F0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17" name="Freeform 17"/>
          <p:cNvSpPr/>
          <p:nvPr/>
        </p:nvSpPr>
        <p:spPr>
          <a:xfrm flipV="1">
            <a:off x="-209811" y="4660863"/>
            <a:ext cx="9353811" cy="7633495"/>
          </a:xfrm>
          <a:custGeom>
            <a:avLst/>
            <a:gdLst/>
            <a:ahLst/>
            <a:cxnLst/>
            <a:rect l="l" t="t" r="r" b="b"/>
            <a:pathLst>
              <a:path w="9353811" h="7633495">
                <a:moveTo>
                  <a:pt x="0" y="7633495"/>
                </a:moveTo>
                <a:lnTo>
                  <a:pt x="9353811" y="7633495"/>
                </a:lnTo>
                <a:lnTo>
                  <a:pt x="9353811" y="0"/>
                </a:lnTo>
                <a:lnTo>
                  <a:pt x="0" y="0"/>
                </a:lnTo>
                <a:lnTo>
                  <a:pt x="0" y="763349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448248" y="232407"/>
            <a:ext cx="3455477" cy="3047102"/>
          </a:xfrm>
          <a:custGeom>
            <a:avLst/>
            <a:gdLst/>
            <a:ahLst/>
            <a:cxnLst/>
            <a:rect l="l" t="t" r="r" b="b"/>
            <a:pathLst>
              <a:path w="3455477" h="3047102">
                <a:moveTo>
                  <a:pt x="0" y="0"/>
                </a:moveTo>
                <a:lnTo>
                  <a:pt x="3455476" y="0"/>
                </a:lnTo>
                <a:lnTo>
                  <a:pt x="3455476" y="3047102"/>
                </a:lnTo>
                <a:lnTo>
                  <a:pt x="0" y="30471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6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64378"/>
            <a:ext cx="20499185" cy="10287000"/>
            <a:chOff x="0" y="0"/>
            <a:chExt cx="27332247" cy="13716000"/>
          </a:xfrm>
        </p:grpSpPr>
        <p:sp>
          <p:nvSpPr>
            <p:cNvPr id="3" name="Freeform 3"/>
            <p:cNvSpPr/>
            <p:nvPr/>
          </p:nvSpPr>
          <p:spPr>
            <a:xfrm rot="5400000">
              <a:off x="13641185" y="24938"/>
              <a:ext cx="13716000" cy="13666124"/>
            </a:xfrm>
            <a:custGeom>
              <a:avLst/>
              <a:gdLst/>
              <a:ahLst/>
              <a:cxnLst/>
              <a:rect l="l" t="t" r="r" b="b"/>
              <a:pathLst>
                <a:path w="13716000" h="13666124">
                  <a:moveTo>
                    <a:pt x="0" y="0"/>
                  </a:moveTo>
                  <a:lnTo>
                    <a:pt x="13716000" y="0"/>
                  </a:lnTo>
                  <a:lnTo>
                    <a:pt x="13716000" y="13666124"/>
                  </a:lnTo>
                  <a:lnTo>
                    <a:pt x="0" y="1366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-24938" y="24938"/>
              <a:ext cx="13716000" cy="13666124"/>
            </a:xfrm>
            <a:custGeom>
              <a:avLst/>
              <a:gdLst/>
              <a:ahLst/>
              <a:cxnLst/>
              <a:rect l="l" t="t" r="r" b="b"/>
              <a:pathLst>
                <a:path w="13716000" h="13666124">
                  <a:moveTo>
                    <a:pt x="0" y="0"/>
                  </a:moveTo>
                  <a:lnTo>
                    <a:pt x="13716000" y="0"/>
                  </a:lnTo>
                  <a:lnTo>
                    <a:pt x="13716000" y="13666124"/>
                  </a:lnTo>
                  <a:lnTo>
                    <a:pt x="0" y="1366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0436110" y="-135555"/>
            <a:ext cx="8425526" cy="1164255"/>
          </a:xfrm>
          <a:custGeom>
            <a:avLst/>
            <a:gdLst/>
            <a:ahLst/>
            <a:cxnLst/>
            <a:rect l="l" t="t" r="r" b="b"/>
            <a:pathLst>
              <a:path w="8425526" h="1164255">
                <a:moveTo>
                  <a:pt x="0" y="0"/>
                </a:moveTo>
                <a:lnTo>
                  <a:pt x="8425526" y="0"/>
                </a:lnTo>
                <a:lnTo>
                  <a:pt x="8425526" y="1164255"/>
                </a:lnTo>
                <a:lnTo>
                  <a:pt x="0" y="1164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-750855" y="9258300"/>
            <a:ext cx="12386729" cy="1711621"/>
          </a:xfrm>
          <a:custGeom>
            <a:avLst/>
            <a:gdLst/>
            <a:ahLst/>
            <a:cxnLst/>
            <a:rect l="l" t="t" r="r" b="b"/>
            <a:pathLst>
              <a:path w="12386729" h="1711621">
                <a:moveTo>
                  <a:pt x="12386729" y="1711621"/>
                </a:moveTo>
                <a:lnTo>
                  <a:pt x="0" y="1711621"/>
                </a:lnTo>
                <a:lnTo>
                  <a:pt x="0" y="0"/>
                </a:lnTo>
                <a:lnTo>
                  <a:pt x="12386729" y="0"/>
                </a:lnTo>
                <a:lnTo>
                  <a:pt x="12386729" y="171162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955587"/>
            <a:ext cx="16230600" cy="8375825"/>
            <a:chOff x="0" y="0"/>
            <a:chExt cx="4274726" cy="22059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205979"/>
            </a:xfrm>
            <a:custGeom>
              <a:avLst/>
              <a:gdLst/>
              <a:ahLst/>
              <a:cxnLst/>
              <a:rect l="l" t="t" r="r" b="b"/>
              <a:pathLst>
                <a:path w="4274726" h="2205979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81652"/>
                  </a:lnTo>
                  <a:cubicBezTo>
                    <a:pt x="4274726" y="2188104"/>
                    <a:pt x="4272163" y="2194291"/>
                    <a:pt x="4267601" y="2198854"/>
                  </a:cubicBezTo>
                  <a:cubicBezTo>
                    <a:pt x="4263039" y="2203416"/>
                    <a:pt x="4256851" y="2205979"/>
                    <a:pt x="4250399" y="2205979"/>
                  </a:cubicBezTo>
                  <a:lnTo>
                    <a:pt x="24327" y="2205979"/>
                  </a:lnTo>
                  <a:cubicBezTo>
                    <a:pt x="10891" y="2205979"/>
                    <a:pt x="0" y="2195087"/>
                    <a:pt x="0" y="218165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39FA4"/>
            </a:solidFill>
            <a:ln w="209550" cap="rnd">
              <a:solidFill>
                <a:srgbClr val="EFDFCC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44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77806" y="4056820"/>
            <a:ext cx="7623649" cy="1544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7"/>
              </a:lnSpc>
            </a:pPr>
            <a:r>
              <a:rPr lang="en-US" sz="8584" b="1">
                <a:solidFill>
                  <a:srgbClr val="FFF5F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Creencias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92546" y="2364105"/>
            <a:ext cx="6983440" cy="5473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n-US" sz="3899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La cultura coreana se ha visto influenciada por diversas creencias, como el budismo, el confucianismo, el cristianismo, el chamanismo, el taoísmo, el cheondoísmo, el daejongismo, y el jeungismo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175986" y="6456011"/>
            <a:ext cx="2166628" cy="5226514"/>
          </a:xfrm>
          <a:custGeom>
            <a:avLst/>
            <a:gdLst/>
            <a:ahLst/>
            <a:cxnLst/>
            <a:rect l="l" t="t" r="r" b="b"/>
            <a:pathLst>
              <a:path w="2166628" h="5226514">
                <a:moveTo>
                  <a:pt x="0" y="0"/>
                </a:moveTo>
                <a:lnTo>
                  <a:pt x="2166628" y="0"/>
                </a:lnTo>
                <a:lnTo>
                  <a:pt x="2166628" y="5226514"/>
                </a:lnTo>
                <a:lnTo>
                  <a:pt x="0" y="52265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-388822" y="-1584557"/>
            <a:ext cx="2166628" cy="5226514"/>
          </a:xfrm>
          <a:custGeom>
            <a:avLst/>
            <a:gdLst/>
            <a:ahLst/>
            <a:cxnLst/>
            <a:rect l="l" t="t" r="r" b="b"/>
            <a:pathLst>
              <a:path w="2166628" h="5226514">
                <a:moveTo>
                  <a:pt x="2166628" y="5226514"/>
                </a:moveTo>
                <a:lnTo>
                  <a:pt x="0" y="5226514"/>
                </a:lnTo>
                <a:lnTo>
                  <a:pt x="0" y="0"/>
                </a:lnTo>
                <a:lnTo>
                  <a:pt x="2166628" y="0"/>
                </a:lnTo>
                <a:lnTo>
                  <a:pt x="2166628" y="522651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242606" y="398686"/>
            <a:ext cx="3455477" cy="3047102"/>
          </a:xfrm>
          <a:custGeom>
            <a:avLst/>
            <a:gdLst/>
            <a:ahLst/>
            <a:cxnLst/>
            <a:rect l="l" t="t" r="r" b="b"/>
            <a:pathLst>
              <a:path w="3455477" h="3047102">
                <a:moveTo>
                  <a:pt x="3455476" y="0"/>
                </a:moveTo>
                <a:lnTo>
                  <a:pt x="0" y="0"/>
                </a:lnTo>
                <a:lnTo>
                  <a:pt x="0" y="3047102"/>
                </a:lnTo>
                <a:lnTo>
                  <a:pt x="3455476" y="3047102"/>
                </a:lnTo>
                <a:lnTo>
                  <a:pt x="345547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9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0499185" cy="10287000"/>
            <a:chOff x="0" y="0"/>
            <a:chExt cx="27332247" cy="13716000"/>
          </a:xfrm>
        </p:grpSpPr>
        <p:sp>
          <p:nvSpPr>
            <p:cNvPr id="3" name="Freeform 3"/>
            <p:cNvSpPr/>
            <p:nvPr/>
          </p:nvSpPr>
          <p:spPr>
            <a:xfrm rot="5400000">
              <a:off x="13641185" y="24938"/>
              <a:ext cx="13716000" cy="13666124"/>
            </a:xfrm>
            <a:custGeom>
              <a:avLst/>
              <a:gdLst/>
              <a:ahLst/>
              <a:cxnLst/>
              <a:rect l="l" t="t" r="r" b="b"/>
              <a:pathLst>
                <a:path w="13716000" h="13666124">
                  <a:moveTo>
                    <a:pt x="0" y="0"/>
                  </a:moveTo>
                  <a:lnTo>
                    <a:pt x="13716000" y="0"/>
                  </a:lnTo>
                  <a:lnTo>
                    <a:pt x="13716000" y="13666124"/>
                  </a:lnTo>
                  <a:lnTo>
                    <a:pt x="0" y="1366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-24938" y="24938"/>
              <a:ext cx="13716000" cy="13666124"/>
            </a:xfrm>
            <a:custGeom>
              <a:avLst/>
              <a:gdLst/>
              <a:ahLst/>
              <a:cxnLst/>
              <a:rect l="l" t="t" r="r" b="b"/>
              <a:pathLst>
                <a:path w="13716000" h="13666124">
                  <a:moveTo>
                    <a:pt x="0" y="0"/>
                  </a:moveTo>
                  <a:lnTo>
                    <a:pt x="13716000" y="0"/>
                  </a:lnTo>
                  <a:lnTo>
                    <a:pt x="13716000" y="13666124"/>
                  </a:lnTo>
                  <a:lnTo>
                    <a:pt x="0" y="1366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5400000">
            <a:off x="9471188" y="18704"/>
            <a:ext cx="10287000" cy="10249593"/>
          </a:xfrm>
          <a:custGeom>
            <a:avLst/>
            <a:gdLst/>
            <a:ahLst/>
            <a:cxnLst/>
            <a:rect l="l" t="t" r="r" b="b"/>
            <a:pathLst>
              <a:path w="10287000" h="10249593">
                <a:moveTo>
                  <a:pt x="0" y="0"/>
                </a:moveTo>
                <a:lnTo>
                  <a:pt x="10287000" y="0"/>
                </a:lnTo>
                <a:lnTo>
                  <a:pt x="10287000" y="10249592"/>
                </a:lnTo>
                <a:lnTo>
                  <a:pt x="0" y="1024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-778404" y="18704"/>
            <a:ext cx="10287000" cy="10249593"/>
          </a:xfrm>
          <a:custGeom>
            <a:avLst/>
            <a:gdLst/>
            <a:ahLst/>
            <a:cxnLst/>
            <a:rect l="l" t="t" r="r" b="b"/>
            <a:pathLst>
              <a:path w="10287000" h="10249593">
                <a:moveTo>
                  <a:pt x="0" y="0"/>
                </a:moveTo>
                <a:lnTo>
                  <a:pt x="10287000" y="0"/>
                </a:lnTo>
                <a:lnTo>
                  <a:pt x="10287000" y="10249592"/>
                </a:lnTo>
                <a:lnTo>
                  <a:pt x="0" y="1024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5F0"/>
            </a:solidFill>
            <a:ln w="209550" cap="rnd">
              <a:solidFill>
                <a:srgbClr val="A6646B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4047408" y="-364155"/>
            <a:ext cx="10884969" cy="1504105"/>
          </a:xfrm>
          <a:custGeom>
            <a:avLst/>
            <a:gdLst/>
            <a:ahLst/>
            <a:cxnLst/>
            <a:rect l="l" t="t" r="r" b="b"/>
            <a:pathLst>
              <a:path w="10884969" h="1504105">
                <a:moveTo>
                  <a:pt x="0" y="0"/>
                </a:moveTo>
                <a:lnTo>
                  <a:pt x="10884968" y="0"/>
                </a:lnTo>
                <a:lnTo>
                  <a:pt x="10884968" y="1504105"/>
                </a:lnTo>
                <a:lnTo>
                  <a:pt x="0" y="15041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823103" y="-80955"/>
            <a:ext cx="5954113" cy="4859055"/>
          </a:xfrm>
          <a:custGeom>
            <a:avLst/>
            <a:gdLst/>
            <a:ahLst/>
            <a:cxnLst/>
            <a:rect l="l" t="t" r="r" b="b"/>
            <a:pathLst>
              <a:path w="5954113" h="4859055">
                <a:moveTo>
                  <a:pt x="0" y="0"/>
                </a:moveTo>
                <a:lnTo>
                  <a:pt x="5954112" y="0"/>
                </a:lnTo>
                <a:lnTo>
                  <a:pt x="5954112" y="4859056"/>
                </a:lnTo>
                <a:lnTo>
                  <a:pt x="0" y="4859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 flipV="1">
            <a:off x="13225592" y="6520671"/>
            <a:ext cx="5307614" cy="4331459"/>
          </a:xfrm>
          <a:custGeom>
            <a:avLst/>
            <a:gdLst/>
            <a:ahLst/>
            <a:cxnLst/>
            <a:rect l="l" t="t" r="r" b="b"/>
            <a:pathLst>
              <a:path w="5307614" h="4331459">
                <a:moveTo>
                  <a:pt x="5307614" y="4331459"/>
                </a:moveTo>
                <a:lnTo>
                  <a:pt x="0" y="4331459"/>
                </a:lnTo>
                <a:lnTo>
                  <a:pt x="0" y="0"/>
                </a:lnTo>
                <a:lnTo>
                  <a:pt x="5307614" y="0"/>
                </a:lnTo>
                <a:lnTo>
                  <a:pt x="5307614" y="433145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V="1">
            <a:off x="-1740969" y="9348025"/>
            <a:ext cx="10884969" cy="1504105"/>
          </a:xfrm>
          <a:custGeom>
            <a:avLst/>
            <a:gdLst/>
            <a:ahLst/>
            <a:cxnLst/>
            <a:rect l="l" t="t" r="r" b="b"/>
            <a:pathLst>
              <a:path w="10884969" h="1504105">
                <a:moveTo>
                  <a:pt x="0" y="1504105"/>
                </a:moveTo>
                <a:lnTo>
                  <a:pt x="10884969" y="1504105"/>
                </a:lnTo>
                <a:lnTo>
                  <a:pt x="10884969" y="0"/>
                </a:lnTo>
                <a:lnTo>
                  <a:pt x="0" y="0"/>
                </a:lnTo>
                <a:lnTo>
                  <a:pt x="0" y="150410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448248" y="232407"/>
            <a:ext cx="3455477" cy="3047102"/>
          </a:xfrm>
          <a:custGeom>
            <a:avLst/>
            <a:gdLst/>
            <a:ahLst/>
            <a:cxnLst/>
            <a:rect l="l" t="t" r="r" b="b"/>
            <a:pathLst>
              <a:path w="3455477" h="3047102">
                <a:moveTo>
                  <a:pt x="0" y="0"/>
                </a:moveTo>
                <a:lnTo>
                  <a:pt x="3455476" y="0"/>
                </a:lnTo>
                <a:lnTo>
                  <a:pt x="3455476" y="3047102"/>
                </a:lnTo>
                <a:lnTo>
                  <a:pt x="0" y="30471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316064">
            <a:off x="10884727" y="3829129"/>
            <a:ext cx="1459094" cy="827298"/>
          </a:xfrm>
          <a:custGeom>
            <a:avLst/>
            <a:gdLst/>
            <a:ahLst/>
            <a:cxnLst/>
            <a:rect l="l" t="t" r="r" b="b"/>
            <a:pathLst>
              <a:path w="1459094" h="827298">
                <a:moveTo>
                  <a:pt x="0" y="0"/>
                </a:moveTo>
                <a:lnTo>
                  <a:pt x="1459094" y="0"/>
                </a:lnTo>
                <a:lnTo>
                  <a:pt x="1459094" y="827298"/>
                </a:lnTo>
                <a:lnTo>
                  <a:pt x="0" y="8272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974486" y="3993504"/>
            <a:ext cx="3956024" cy="1630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6"/>
              </a:lnSpc>
            </a:pPr>
            <a:r>
              <a:rPr lang="en-US" sz="8997" b="1">
                <a:solidFill>
                  <a:srgbClr val="A6646B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Valores</a:t>
            </a:r>
          </a:p>
        </p:txBody>
      </p:sp>
      <p:sp>
        <p:nvSpPr>
          <p:cNvPr id="17" name="Freeform 17"/>
          <p:cNvSpPr/>
          <p:nvPr/>
        </p:nvSpPr>
        <p:spPr>
          <a:xfrm rot="9075403">
            <a:off x="5601588" y="5209876"/>
            <a:ext cx="1459094" cy="827298"/>
          </a:xfrm>
          <a:custGeom>
            <a:avLst/>
            <a:gdLst/>
            <a:ahLst/>
            <a:cxnLst/>
            <a:rect l="l" t="t" r="r" b="b"/>
            <a:pathLst>
              <a:path w="1459094" h="827298">
                <a:moveTo>
                  <a:pt x="0" y="0"/>
                </a:moveTo>
                <a:lnTo>
                  <a:pt x="1459094" y="0"/>
                </a:lnTo>
                <a:lnTo>
                  <a:pt x="1459094" y="827298"/>
                </a:lnTo>
                <a:lnTo>
                  <a:pt x="0" y="8272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700000">
            <a:off x="10861836" y="5304728"/>
            <a:ext cx="1459094" cy="827298"/>
          </a:xfrm>
          <a:custGeom>
            <a:avLst/>
            <a:gdLst/>
            <a:ahLst/>
            <a:cxnLst/>
            <a:rect l="l" t="t" r="r" b="b"/>
            <a:pathLst>
              <a:path w="1459094" h="827298">
                <a:moveTo>
                  <a:pt x="0" y="0"/>
                </a:moveTo>
                <a:lnTo>
                  <a:pt x="1459094" y="0"/>
                </a:lnTo>
                <a:lnTo>
                  <a:pt x="1459094" y="827299"/>
                </a:lnTo>
                <a:lnTo>
                  <a:pt x="0" y="8272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8696549">
            <a:off x="5605372" y="3623514"/>
            <a:ext cx="1459094" cy="827298"/>
          </a:xfrm>
          <a:custGeom>
            <a:avLst/>
            <a:gdLst/>
            <a:ahLst/>
            <a:cxnLst/>
            <a:rect l="l" t="t" r="r" b="b"/>
            <a:pathLst>
              <a:path w="1459094" h="827298">
                <a:moveTo>
                  <a:pt x="0" y="0"/>
                </a:moveTo>
                <a:lnTo>
                  <a:pt x="1459094" y="0"/>
                </a:lnTo>
                <a:lnTo>
                  <a:pt x="1459094" y="827298"/>
                </a:lnTo>
                <a:lnTo>
                  <a:pt x="0" y="8272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210106" y="2129204"/>
            <a:ext cx="5279536" cy="220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423" b="1">
                <a:solidFill>
                  <a:srgbClr val="A6646B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Competitividad: La competencia es un valor central en la sociedad coreana, especialmente en educación. </a:t>
            </a:r>
          </a:p>
          <a:p>
            <a:pPr algn="ctr">
              <a:lnSpc>
                <a:spcPts val="3392"/>
              </a:lnSpc>
            </a:pPr>
            <a:endParaRPr lang="en-US" sz="2423" b="1">
              <a:solidFill>
                <a:srgbClr val="A6646B"/>
              </a:solidFill>
              <a:latin typeface="The Seasons Bold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585824" y="2416751"/>
            <a:ext cx="5279536" cy="1757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423" b="1">
                <a:solidFill>
                  <a:srgbClr val="A6646B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Trabajo: </a:t>
            </a:r>
          </a:p>
          <a:p>
            <a:pPr algn="ctr">
              <a:lnSpc>
                <a:spcPts val="3392"/>
              </a:lnSpc>
            </a:pPr>
            <a:r>
              <a:rPr lang="en-US" sz="2423" b="1">
                <a:solidFill>
                  <a:srgbClr val="A6646B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Los coreanos son conocidos por ser un pueblo esforzado y eficiente</a:t>
            </a:r>
          </a:p>
          <a:p>
            <a:pPr algn="ctr">
              <a:lnSpc>
                <a:spcPts val="3392"/>
              </a:lnSpc>
            </a:pPr>
            <a:endParaRPr lang="en-US" sz="2423" b="1">
              <a:solidFill>
                <a:srgbClr val="A6646B"/>
              </a:solidFill>
              <a:latin typeface="The Seasons Bold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694950" y="6094892"/>
            <a:ext cx="5279536" cy="220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423" b="1">
                <a:solidFill>
                  <a:srgbClr val="A6646B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Respeto a las personas mayores: Los coreanos muestran un gran respeto a las personas mayores y a sus antepasados. </a:t>
            </a:r>
          </a:p>
          <a:p>
            <a:pPr algn="ctr">
              <a:lnSpc>
                <a:spcPts val="3392"/>
              </a:lnSpc>
            </a:pPr>
            <a:endParaRPr lang="en-US" sz="2423" b="1">
              <a:solidFill>
                <a:srgbClr val="A6646B"/>
              </a:solidFill>
              <a:latin typeface="The Seasons Bold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896450" y="6289410"/>
            <a:ext cx="5279536" cy="177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423" b="1">
                <a:solidFill>
                  <a:srgbClr val="A6646B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Reverencia: En la cultura coreana, la reverencia es la forma adecuada de saludar a alguien en un ámbito formal. </a:t>
            </a:r>
          </a:p>
        </p:txBody>
      </p:sp>
    </p:spTree>
  </p:cSld>
  <p:clrMapOvr>
    <a:masterClrMapping/>
  </p:clrMapOvr>
  <p:transition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96408" r="-9640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84158" y="-141709"/>
            <a:ext cx="20499185" cy="10287000"/>
            <a:chOff x="0" y="0"/>
            <a:chExt cx="27332247" cy="13716000"/>
          </a:xfrm>
        </p:grpSpPr>
        <p:sp>
          <p:nvSpPr>
            <p:cNvPr id="4" name="Freeform 4"/>
            <p:cNvSpPr/>
            <p:nvPr/>
          </p:nvSpPr>
          <p:spPr>
            <a:xfrm rot="5400000">
              <a:off x="13641185" y="24938"/>
              <a:ext cx="13716000" cy="13666124"/>
            </a:xfrm>
            <a:custGeom>
              <a:avLst/>
              <a:gdLst/>
              <a:ahLst/>
              <a:cxnLst/>
              <a:rect l="l" t="t" r="r" b="b"/>
              <a:pathLst>
                <a:path w="13716000" h="13666124">
                  <a:moveTo>
                    <a:pt x="0" y="0"/>
                  </a:moveTo>
                  <a:lnTo>
                    <a:pt x="13716000" y="0"/>
                  </a:lnTo>
                  <a:lnTo>
                    <a:pt x="13716000" y="13666124"/>
                  </a:lnTo>
                  <a:lnTo>
                    <a:pt x="0" y="1366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3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400000">
              <a:off x="-24938" y="24938"/>
              <a:ext cx="13716000" cy="13666124"/>
            </a:xfrm>
            <a:custGeom>
              <a:avLst/>
              <a:gdLst/>
              <a:ahLst/>
              <a:cxnLst/>
              <a:rect l="l" t="t" r="r" b="b"/>
              <a:pathLst>
                <a:path w="13716000" h="13666124">
                  <a:moveTo>
                    <a:pt x="0" y="0"/>
                  </a:moveTo>
                  <a:lnTo>
                    <a:pt x="13716000" y="0"/>
                  </a:lnTo>
                  <a:lnTo>
                    <a:pt x="13716000" y="13666124"/>
                  </a:lnTo>
                  <a:lnTo>
                    <a:pt x="0" y="1366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3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209811" y="-351259"/>
            <a:ext cx="13509533" cy="1866772"/>
          </a:xfrm>
          <a:custGeom>
            <a:avLst/>
            <a:gdLst/>
            <a:ahLst/>
            <a:cxnLst/>
            <a:rect l="l" t="t" r="r" b="b"/>
            <a:pathLst>
              <a:path w="13509533" h="1866772">
                <a:moveTo>
                  <a:pt x="0" y="0"/>
                </a:moveTo>
                <a:lnTo>
                  <a:pt x="13509533" y="0"/>
                </a:lnTo>
                <a:lnTo>
                  <a:pt x="13509533" y="1866772"/>
                </a:lnTo>
                <a:lnTo>
                  <a:pt x="0" y="1866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-2935845" y="8126792"/>
            <a:ext cx="16377091" cy="2263016"/>
          </a:xfrm>
          <a:custGeom>
            <a:avLst/>
            <a:gdLst/>
            <a:ahLst/>
            <a:cxnLst/>
            <a:rect l="l" t="t" r="r" b="b"/>
            <a:pathLst>
              <a:path w="16377091" h="2263016">
                <a:moveTo>
                  <a:pt x="16377091" y="2263016"/>
                </a:moveTo>
                <a:lnTo>
                  <a:pt x="0" y="2263016"/>
                </a:lnTo>
                <a:lnTo>
                  <a:pt x="0" y="0"/>
                </a:lnTo>
                <a:lnTo>
                  <a:pt x="16377091" y="0"/>
                </a:lnTo>
                <a:lnTo>
                  <a:pt x="16377091" y="226301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2218700" y="8477611"/>
            <a:ext cx="16377091" cy="2263016"/>
          </a:xfrm>
          <a:custGeom>
            <a:avLst/>
            <a:gdLst/>
            <a:ahLst/>
            <a:cxnLst/>
            <a:rect l="l" t="t" r="r" b="b"/>
            <a:pathLst>
              <a:path w="16377091" h="2263016">
                <a:moveTo>
                  <a:pt x="16377091" y="2263016"/>
                </a:moveTo>
                <a:lnTo>
                  <a:pt x="0" y="2263016"/>
                </a:lnTo>
                <a:lnTo>
                  <a:pt x="0" y="0"/>
                </a:lnTo>
                <a:lnTo>
                  <a:pt x="16377091" y="0"/>
                </a:lnTo>
                <a:lnTo>
                  <a:pt x="16377091" y="226301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-209811" y="4660863"/>
            <a:ext cx="9353811" cy="7633495"/>
          </a:xfrm>
          <a:custGeom>
            <a:avLst/>
            <a:gdLst/>
            <a:ahLst/>
            <a:cxnLst/>
            <a:rect l="l" t="t" r="r" b="b"/>
            <a:pathLst>
              <a:path w="9353811" h="7633495">
                <a:moveTo>
                  <a:pt x="0" y="7633495"/>
                </a:moveTo>
                <a:lnTo>
                  <a:pt x="9353811" y="7633495"/>
                </a:lnTo>
                <a:lnTo>
                  <a:pt x="9353811" y="0"/>
                </a:lnTo>
                <a:lnTo>
                  <a:pt x="0" y="0"/>
                </a:lnTo>
                <a:lnTo>
                  <a:pt x="0" y="763349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1590285" y="-178249"/>
            <a:ext cx="8248918" cy="6731809"/>
          </a:xfrm>
          <a:custGeom>
            <a:avLst/>
            <a:gdLst/>
            <a:ahLst/>
            <a:cxnLst/>
            <a:rect l="l" t="t" r="r" b="b"/>
            <a:pathLst>
              <a:path w="8248918" h="6731809">
                <a:moveTo>
                  <a:pt x="8248918" y="0"/>
                </a:moveTo>
                <a:lnTo>
                  <a:pt x="0" y="0"/>
                </a:lnTo>
                <a:lnTo>
                  <a:pt x="0" y="6731810"/>
                </a:lnTo>
                <a:lnTo>
                  <a:pt x="8248918" y="6731810"/>
                </a:lnTo>
                <a:lnTo>
                  <a:pt x="82489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6646B"/>
            </a:solidFill>
            <a:ln w="209550" cap="rnd">
              <a:solidFill>
                <a:srgbClr val="D39FA4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907029" y="3745388"/>
            <a:ext cx="8473942" cy="410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spc="58">
                <a:solidFill>
                  <a:srgbClr val="FFF5F0"/>
                </a:solidFill>
                <a:latin typeface="Tenor Sans"/>
                <a:ea typeface="Tenor Sans"/>
                <a:cs typeface="Tenor Sans"/>
                <a:sym typeface="Tenor Sans"/>
              </a:rPr>
              <a:t>La cultura coreana es rica, diversa y fascinante, con una historia que se remonta a miles de años. Con una mezcla de tradiciones arraigadas y una influencia moderna, la cultura coreana ha cautivado a personas de todo el mundo. Se destaca por su énfasis en el respeto, los valores familiares y la jerarquía social.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54897" y="1476509"/>
            <a:ext cx="12744491" cy="1711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09"/>
              </a:lnSpc>
            </a:pPr>
            <a:r>
              <a:rPr lang="en-US" sz="9507" b="1">
                <a:solidFill>
                  <a:srgbClr val="FFF5F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Cultura general</a:t>
            </a:r>
          </a:p>
        </p:txBody>
      </p:sp>
      <p:sp>
        <p:nvSpPr>
          <p:cNvPr id="16" name="Freeform 16"/>
          <p:cNvSpPr/>
          <p:nvPr/>
        </p:nvSpPr>
        <p:spPr>
          <a:xfrm rot="-275020" flipV="1">
            <a:off x="-1054059" y="-2001436"/>
            <a:ext cx="2955277" cy="3300354"/>
          </a:xfrm>
          <a:custGeom>
            <a:avLst/>
            <a:gdLst/>
            <a:ahLst/>
            <a:cxnLst/>
            <a:rect l="l" t="t" r="r" b="b"/>
            <a:pathLst>
              <a:path w="2955277" h="3300354">
                <a:moveTo>
                  <a:pt x="0" y="3300354"/>
                </a:moveTo>
                <a:lnTo>
                  <a:pt x="2955277" y="3300354"/>
                </a:lnTo>
                <a:lnTo>
                  <a:pt x="2955277" y="0"/>
                </a:lnTo>
                <a:lnTo>
                  <a:pt x="0" y="0"/>
                </a:lnTo>
                <a:lnTo>
                  <a:pt x="0" y="330035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275020" flipH="1">
            <a:off x="16221749" y="9041042"/>
            <a:ext cx="2955277" cy="3300354"/>
          </a:xfrm>
          <a:custGeom>
            <a:avLst/>
            <a:gdLst/>
            <a:ahLst/>
            <a:cxnLst/>
            <a:rect l="l" t="t" r="r" b="b"/>
            <a:pathLst>
              <a:path w="2955277" h="3300354">
                <a:moveTo>
                  <a:pt x="2955277" y="0"/>
                </a:moveTo>
                <a:lnTo>
                  <a:pt x="0" y="0"/>
                </a:lnTo>
                <a:lnTo>
                  <a:pt x="0" y="3300354"/>
                </a:lnTo>
                <a:lnTo>
                  <a:pt x="2955277" y="3300354"/>
                </a:lnTo>
                <a:lnTo>
                  <a:pt x="295527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242606" y="398686"/>
            <a:ext cx="3455477" cy="3047102"/>
          </a:xfrm>
          <a:custGeom>
            <a:avLst/>
            <a:gdLst/>
            <a:ahLst/>
            <a:cxnLst/>
            <a:rect l="l" t="t" r="r" b="b"/>
            <a:pathLst>
              <a:path w="3455477" h="3047102">
                <a:moveTo>
                  <a:pt x="3455476" y="0"/>
                </a:moveTo>
                <a:lnTo>
                  <a:pt x="0" y="0"/>
                </a:lnTo>
                <a:lnTo>
                  <a:pt x="0" y="3047102"/>
                </a:lnTo>
                <a:lnTo>
                  <a:pt x="3455476" y="3047102"/>
                </a:lnTo>
                <a:lnTo>
                  <a:pt x="345547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96408" r="-9640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700279" y="-147639"/>
            <a:ext cx="20499185" cy="10287000"/>
            <a:chOff x="0" y="0"/>
            <a:chExt cx="27332247" cy="13716000"/>
          </a:xfrm>
        </p:grpSpPr>
        <p:sp>
          <p:nvSpPr>
            <p:cNvPr id="4" name="Freeform 4"/>
            <p:cNvSpPr/>
            <p:nvPr/>
          </p:nvSpPr>
          <p:spPr>
            <a:xfrm rot="5400000">
              <a:off x="13641185" y="24938"/>
              <a:ext cx="13716000" cy="13666124"/>
            </a:xfrm>
            <a:custGeom>
              <a:avLst/>
              <a:gdLst/>
              <a:ahLst/>
              <a:cxnLst/>
              <a:rect l="l" t="t" r="r" b="b"/>
              <a:pathLst>
                <a:path w="13716000" h="13666124">
                  <a:moveTo>
                    <a:pt x="0" y="0"/>
                  </a:moveTo>
                  <a:lnTo>
                    <a:pt x="13716000" y="0"/>
                  </a:lnTo>
                  <a:lnTo>
                    <a:pt x="13716000" y="13666124"/>
                  </a:lnTo>
                  <a:lnTo>
                    <a:pt x="0" y="1366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3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400000">
              <a:off x="-24938" y="24938"/>
              <a:ext cx="13716000" cy="13666124"/>
            </a:xfrm>
            <a:custGeom>
              <a:avLst/>
              <a:gdLst/>
              <a:ahLst/>
              <a:cxnLst/>
              <a:rect l="l" t="t" r="r" b="b"/>
              <a:pathLst>
                <a:path w="13716000" h="13666124">
                  <a:moveTo>
                    <a:pt x="0" y="0"/>
                  </a:moveTo>
                  <a:lnTo>
                    <a:pt x="13716000" y="0"/>
                  </a:lnTo>
                  <a:lnTo>
                    <a:pt x="13716000" y="13666124"/>
                  </a:lnTo>
                  <a:lnTo>
                    <a:pt x="0" y="1366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3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209811" y="-351259"/>
            <a:ext cx="13509533" cy="1866772"/>
          </a:xfrm>
          <a:custGeom>
            <a:avLst/>
            <a:gdLst/>
            <a:ahLst/>
            <a:cxnLst/>
            <a:rect l="l" t="t" r="r" b="b"/>
            <a:pathLst>
              <a:path w="13509533" h="1866772">
                <a:moveTo>
                  <a:pt x="0" y="0"/>
                </a:moveTo>
                <a:lnTo>
                  <a:pt x="13509533" y="0"/>
                </a:lnTo>
                <a:lnTo>
                  <a:pt x="13509533" y="1866772"/>
                </a:lnTo>
                <a:lnTo>
                  <a:pt x="0" y="1866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16871" y="1191321"/>
            <a:ext cx="13254258" cy="7904358"/>
          </a:xfrm>
          <a:custGeom>
            <a:avLst/>
            <a:gdLst/>
            <a:ahLst/>
            <a:cxnLst/>
            <a:rect l="l" t="t" r="r" b="b"/>
            <a:pathLst>
              <a:path w="13254258" h="7904358">
                <a:moveTo>
                  <a:pt x="0" y="0"/>
                </a:moveTo>
                <a:lnTo>
                  <a:pt x="13254258" y="0"/>
                </a:lnTo>
                <a:lnTo>
                  <a:pt x="13254258" y="7904358"/>
                </a:lnTo>
                <a:lnTo>
                  <a:pt x="0" y="79043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02957" y="4017069"/>
            <a:ext cx="8638289" cy="1903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0"/>
              </a:lnSpc>
            </a:pPr>
            <a:r>
              <a:rPr lang="en-US" sz="13698" b="1">
                <a:solidFill>
                  <a:srgbClr val="FFF5F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GRACIAS! </a:t>
            </a:r>
          </a:p>
        </p:txBody>
      </p:sp>
      <p:sp>
        <p:nvSpPr>
          <p:cNvPr id="9" name="Freeform 9"/>
          <p:cNvSpPr/>
          <p:nvPr/>
        </p:nvSpPr>
        <p:spPr>
          <a:xfrm>
            <a:off x="12218700" y="1515513"/>
            <a:ext cx="3455477" cy="3047102"/>
          </a:xfrm>
          <a:custGeom>
            <a:avLst/>
            <a:gdLst/>
            <a:ahLst/>
            <a:cxnLst/>
            <a:rect l="l" t="t" r="r" b="b"/>
            <a:pathLst>
              <a:path w="3455477" h="3047102">
                <a:moveTo>
                  <a:pt x="0" y="0"/>
                </a:moveTo>
                <a:lnTo>
                  <a:pt x="3455476" y="0"/>
                </a:lnTo>
                <a:lnTo>
                  <a:pt x="3455476" y="3047102"/>
                </a:lnTo>
                <a:lnTo>
                  <a:pt x="0" y="30471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97224" y="5256526"/>
            <a:ext cx="3455477" cy="3047102"/>
          </a:xfrm>
          <a:custGeom>
            <a:avLst/>
            <a:gdLst/>
            <a:ahLst/>
            <a:cxnLst/>
            <a:rect l="l" t="t" r="r" b="b"/>
            <a:pathLst>
              <a:path w="3455477" h="3047102">
                <a:moveTo>
                  <a:pt x="0" y="0"/>
                </a:moveTo>
                <a:lnTo>
                  <a:pt x="3455476" y="0"/>
                </a:lnTo>
                <a:lnTo>
                  <a:pt x="3455476" y="3047102"/>
                </a:lnTo>
                <a:lnTo>
                  <a:pt x="0" y="30471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 flipV="1">
            <a:off x="-2935845" y="8126792"/>
            <a:ext cx="16377091" cy="2263016"/>
          </a:xfrm>
          <a:custGeom>
            <a:avLst/>
            <a:gdLst/>
            <a:ahLst/>
            <a:cxnLst/>
            <a:rect l="l" t="t" r="r" b="b"/>
            <a:pathLst>
              <a:path w="16377091" h="2263016">
                <a:moveTo>
                  <a:pt x="16377091" y="2263016"/>
                </a:moveTo>
                <a:lnTo>
                  <a:pt x="0" y="2263016"/>
                </a:lnTo>
                <a:lnTo>
                  <a:pt x="0" y="0"/>
                </a:lnTo>
                <a:lnTo>
                  <a:pt x="16377091" y="0"/>
                </a:lnTo>
                <a:lnTo>
                  <a:pt x="16377091" y="226301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-209811" y="4660863"/>
            <a:ext cx="9353811" cy="7633495"/>
          </a:xfrm>
          <a:custGeom>
            <a:avLst/>
            <a:gdLst/>
            <a:ahLst/>
            <a:cxnLst/>
            <a:rect l="l" t="t" r="r" b="b"/>
            <a:pathLst>
              <a:path w="9353811" h="7633495">
                <a:moveTo>
                  <a:pt x="0" y="7633495"/>
                </a:moveTo>
                <a:lnTo>
                  <a:pt x="9353811" y="7633495"/>
                </a:lnTo>
                <a:lnTo>
                  <a:pt x="9353811" y="0"/>
                </a:lnTo>
                <a:lnTo>
                  <a:pt x="0" y="0"/>
                </a:lnTo>
                <a:lnTo>
                  <a:pt x="0" y="7633495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1590285" y="-178249"/>
            <a:ext cx="8248918" cy="6731809"/>
          </a:xfrm>
          <a:custGeom>
            <a:avLst/>
            <a:gdLst/>
            <a:ahLst/>
            <a:cxnLst/>
            <a:rect l="l" t="t" r="r" b="b"/>
            <a:pathLst>
              <a:path w="8248918" h="6731809">
                <a:moveTo>
                  <a:pt x="8248918" y="0"/>
                </a:moveTo>
                <a:lnTo>
                  <a:pt x="0" y="0"/>
                </a:lnTo>
                <a:lnTo>
                  <a:pt x="0" y="6731810"/>
                </a:lnTo>
                <a:lnTo>
                  <a:pt x="8248918" y="6731810"/>
                </a:lnTo>
                <a:lnTo>
                  <a:pt x="8248918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75020" flipV="1">
            <a:off x="-82664" y="-621477"/>
            <a:ext cx="2955277" cy="3300354"/>
          </a:xfrm>
          <a:custGeom>
            <a:avLst/>
            <a:gdLst/>
            <a:ahLst/>
            <a:cxnLst/>
            <a:rect l="l" t="t" r="r" b="b"/>
            <a:pathLst>
              <a:path w="2955277" h="3300354">
                <a:moveTo>
                  <a:pt x="0" y="3300354"/>
                </a:moveTo>
                <a:lnTo>
                  <a:pt x="2955277" y="3300354"/>
                </a:lnTo>
                <a:lnTo>
                  <a:pt x="2955277" y="0"/>
                </a:lnTo>
                <a:lnTo>
                  <a:pt x="0" y="0"/>
                </a:lnTo>
                <a:lnTo>
                  <a:pt x="0" y="3300354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 flipV="1">
            <a:off x="12218700" y="8477611"/>
            <a:ext cx="16377091" cy="2263016"/>
          </a:xfrm>
          <a:custGeom>
            <a:avLst/>
            <a:gdLst/>
            <a:ahLst/>
            <a:cxnLst/>
            <a:rect l="l" t="t" r="r" b="b"/>
            <a:pathLst>
              <a:path w="16377091" h="2263016">
                <a:moveTo>
                  <a:pt x="16377091" y="2263016"/>
                </a:moveTo>
                <a:lnTo>
                  <a:pt x="0" y="2263016"/>
                </a:lnTo>
                <a:lnTo>
                  <a:pt x="0" y="0"/>
                </a:lnTo>
                <a:lnTo>
                  <a:pt x="16377091" y="0"/>
                </a:lnTo>
                <a:lnTo>
                  <a:pt x="16377091" y="226301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75020" flipH="1">
            <a:off x="15465445" y="6827434"/>
            <a:ext cx="2955277" cy="3300354"/>
          </a:xfrm>
          <a:custGeom>
            <a:avLst/>
            <a:gdLst/>
            <a:ahLst/>
            <a:cxnLst/>
            <a:rect l="l" t="t" r="r" b="b"/>
            <a:pathLst>
              <a:path w="2955277" h="3300354">
                <a:moveTo>
                  <a:pt x="2955277" y="0"/>
                </a:moveTo>
                <a:lnTo>
                  <a:pt x="0" y="0"/>
                </a:lnTo>
                <a:lnTo>
                  <a:pt x="0" y="3300354"/>
                </a:lnTo>
                <a:lnTo>
                  <a:pt x="2955277" y="3300354"/>
                </a:lnTo>
                <a:lnTo>
                  <a:pt x="2955277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  <p:transition>
    <p:cover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Corea</dc:title>
  <cp:lastModifiedBy>Kid2 Inei</cp:lastModifiedBy>
  <cp:revision>2</cp:revision>
  <dcterms:created xsi:type="dcterms:W3CDTF">2006-08-16T00:00:00Z</dcterms:created>
  <dcterms:modified xsi:type="dcterms:W3CDTF">2024-12-08T17:57:21Z</dcterms:modified>
  <dc:identifier>DAGYKRIhNLw</dc:identifier>
</cp:coreProperties>
</file>