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9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2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74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9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7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3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7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8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2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6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8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7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37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BD2F0-8A80-AC27-4569-5FA8EA64F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/>
              <a:t>What is there here?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C7F739-A338-5327-49A6-2EE5C4B303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 dirty="0"/>
              <a:t>Bryan</a:t>
            </a:r>
          </a:p>
          <a:p>
            <a:r>
              <a:rPr lang="es-US" dirty="0"/>
              <a:t>José david</a:t>
            </a:r>
          </a:p>
        </p:txBody>
      </p:sp>
    </p:spTree>
    <p:extLst>
      <p:ext uri="{BB962C8B-B14F-4D97-AF65-F5344CB8AC3E}">
        <p14:creationId xmlns:p14="http://schemas.microsoft.com/office/powerpoint/2010/main" val="400741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EDC2F-3812-B311-DFD3-1539B8F8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5A4A4E-690B-AD52-00E9-12A89839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" y="26643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239581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Malla</vt:lpstr>
      <vt:lpstr>What is there here?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HERMELINDA LOPEZ CAMPOS</dc:creator>
  <cp:lastModifiedBy>MARIA HERMELINDA LOPEZ CAMPOS</cp:lastModifiedBy>
  <cp:revision>3</cp:revision>
  <dcterms:created xsi:type="dcterms:W3CDTF">2024-12-04T19:25:58Z</dcterms:created>
  <dcterms:modified xsi:type="dcterms:W3CDTF">2024-12-04T19:52:55Z</dcterms:modified>
</cp:coreProperties>
</file>