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Scripter" charset="1" panose="00000000000000000000"/>
      <p:regular r:id="rId13"/>
    </p:embeddedFont>
    <p:embeddedFont>
      <p:font typeface="Open Sans 1" charset="1" panose="00000000000000000000"/>
      <p:regular r:id="rId14"/>
    </p:embeddedFont>
    <p:embeddedFont>
      <p:font typeface="Handy Casual" charset="1" panose="000005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true" flipV="false" rot="0">
            <a:off x="15331322" y="2821544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1633888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8" y="2051685"/>
                </a:lnTo>
                <a:lnTo>
                  <a:pt x="163388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711073" y="5858588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Matmania </a:t>
            </a:r>
          </a:p>
        </p:txBody>
      </p:sp>
      <p:sp>
        <p:nvSpPr>
          <p:cNvPr name="Freeform 6" id="6"/>
          <p:cNvSpPr/>
          <p:nvPr/>
        </p:nvSpPr>
        <p:spPr>
          <a:xfrm flipH="false" flipV="true" rot="0">
            <a:off x="2606298" y="5006579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0" y="2051685"/>
                </a:moveTo>
                <a:lnTo>
                  <a:pt x="1633888" y="2051685"/>
                </a:lnTo>
                <a:lnTo>
                  <a:pt x="1633888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711073" y="4066462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Proyecto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015190" y="3508647"/>
            <a:ext cx="14908930" cy="5909358"/>
          </a:xfrm>
          <a:custGeom>
            <a:avLst/>
            <a:gdLst/>
            <a:ahLst/>
            <a:cxnLst/>
            <a:rect r="r" b="b" t="t" l="l"/>
            <a:pathLst>
              <a:path h="5909358" w="14908930">
                <a:moveTo>
                  <a:pt x="0" y="0"/>
                </a:moveTo>
                <a:lnTo>
                  <a:pt x="14908930" y="0"/>
                </a:lnTo>
                <a:lnTo>
                  <a:pt x="14908930" y="5909357"/>
                </a:lnTo>
                <a:lnTo>
                  <a:pt x="0" y="59093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941556" y="5370977"/>
            <a:ext cx="13056199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¿Qué es?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941556" y="6948751"/>
            <a:ext cx="13056199" cy="1581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Mi proyecto Matmania es una aplicación para el  aprendizaje de las matemáticas que puede ser usado por todos para aprender matemáticas sin excusas 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6739420" y="306907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885161" y="1931454"/>
            <a:ext cx="13641894" cy="6424092"/>
          </a:xfrm>
          <a:custGeom>
            <a:avLst/>
            <a:gdLst/>
            <a:ahLst/>
            <a:cxnLst/>
            <a:rect r="r" b="b" t="t" l="l"/>
            <a:pathLst>
              <a:path h="6424092" w="13641894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874249" y="3387826"/>
            <a:ext cx="10681462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Cual es su objetivo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874249" y="4965600"/>
            <a:ext cx="10681462" cy="1047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Su objetivo es ser una aplicación  de el aprendizaje de las matemáticas que se obtenidos para todos</a:t>
            </a:r>
          </a:p>
        </p:txBody>
      </p:sp>
      <p:grpSp>
        <p:nvGrpSpPr>
          <p:cNvPr name="Group 7" id="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094683" y="2399854"/>
            <a:ext cx="14908930" cy="5909358"/>
          </a:xfrm>
          <a:custGeom>
            <a:avLst/>
            <a:gdLst/>
            <a:ahLst/>
            <a:cxnLst/>
            <a:rect r="r" b="b" t="t" l="l"/>
            <a:pathLst>
              <a:path h="5909358" w="14908930">
                <a:moveTo>
                  <a:pt x="0" y="0"/>
                </a:moveTo>
                <a:lnTo>
                  <a:pt x="14908930" y="0"/>
                </a:lnTo>
                <a:lnTo>
                  <a:pt x="14908930" y="5909358"/>
                </a:lnTo>
                <a:lnTo>
                  <a:pt x="0" y="59093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812281" y="4177118"/>
            <a:ext cx="13473735" cy="1362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9903"/>
              </a:lnSpc>
            </a:pPr>
            <a:r>
              <a:rPr lang="en-US" sz="11004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Que quiero lograr con este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812281" y="5849483"/>
            <a:ext cx="13473735" cy="1047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Con este proyecto espero que el nivel de aprendizaje matemático de la gente que se le complica el aprendizaje de las matemáticas  </a:t>
            </a:r>
          </a:p>
        </p:txBody>
      </p:sp>
      <p:grpSp>
        <p:nvGrpSpPr>
          <p:cNvPr name="Group 7" id="7"/>
          <p:cNvGrpSpPr/>
          <p:nvPr/>
        </p:nvGrpSpPr>
        <p:grpSpPr>
          <a:xfrm rot="1833195">
            <a:off x="1535993" y="7604092"/>
            <a:ext cx="2945865" cy="748664"/>
            <a:chOff x="0" y="0"/>
            <a:chExt cx="775866" cy="19717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75866" cy="197179"/>
            </a:xfrm>
            <a:custGeom>
              <a:avLst/>
              <a:gdLst/>
              <a:ahLst/>
              <a:cxnLst/>
              <a:rect r="r" b="b" t="t" l="l"/>
              <a:pathLst>
                <a:path h="197179" w="775866">
                  <a:moveTo>
                    <a:pt x="0" y="0"/>
                  </a:moveTo>
                  <a:lnTo>
                    <a:pt x="775866" y="0"/>
                  </a:lnTo>
                  <a:lnTo>
                    <a:pt x="775866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775866" cy="2352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2128045">
            <a:off x="14541926" y="2519588"/>
            <a:ext cx="3488180" cy="748664"/>
            <a:chOff x="0" y="0"/>
            <a:chExt cx="918698" cy="197179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918698" cy="197179"/>
            </a:xfrm>
            <a:custGeom>
              <a:avLst/>
              <a:gdLst/>
              <a:ahLst/>
              <a:cxnLst/>
              <a:rect r="r" b="b" t="t" l="l"/>
              <a:pathLst>
                <a:path h="197179" w="918698">
                  <a:moveTo>
                    <a:pt x="0" y="0"/>
                  </a:moveTo>
                  <a:lnTo>
                    <a:pt x="918698" y="0"/>
                  </a:lnTo>
                  <a:lnTo>
                    <a:pt x="918698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918698" cy="2352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885161" y="1931454"/>
            <a:ext cx="13641894" cy="6424092"/>
          </a:xfrm>
          <a:custGeom>
            <a:avLst/>
            <a:gdLst/>
            <a:ahLst/>
            <a:cxnLst/>
            <a:rect r="r" b="b" t="t" l="l"/>
            <a:pathLst>
              <a:path h="6424092" w="13641894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874249" y="3387826"/>
            <a:ext cx="10681462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Metodología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874249" y="4965600"/>
            <a:ext cx="10681462" cy="31813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Para hacer este proyecto se necesita varios objetos  que ayudaron a hacer este programa: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Aplicación de programación 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Computadora 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Script</a:t>
            </a:r>
          </a:p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Ambiente</a:t>
            </a:r>
          </a:p>
        </p:txBody>
      </p:sp>
      <p:grpSp>
        <p:nvGrpSpPr>
          <p:cNvPr name="Group 7" id="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015190" y="3508647"/>
            <a:ext cx="14908930" cy="5909358"/>
          </a:xfrm>
          <a:custGeom>
            <a:avLst/>
            <a:gdLst/>
            <a:ahLst/>
            <a:cxnLst/>
            <a:rect r="r" b="b" t="t" l="l"/>
            <a:pathLst>
              <a:path h="5909358" w="14908930">
                <a:moveTo>
                  <a:pt x="0" y="0"/>
                </a:moveTo>
                <a:lnTo>
                  <a:pt x="14908930" y="0"/>
                </a:lnTo>
                <a:lnTo>
                  <a:pt x="14908930" y="5909357"/>
                </a:lnTo>
                <a:lnTo>
                  <a:pt x="0" y="59093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941556" y="5370977"/>
            <a:ext cx="13056199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Hipótesis 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941556" y="6948751"/>
            <a:ext cx="13056199" cy="15811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¿Que beneficio tendrá esta aplicación en la sociedad?</a:t>
            </a:r>
          </a:p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La ayuda que tendrá en la sociedad  será el fácil aprendizaje de las matemáticas para poder aprender cuando tu quieras 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6739420" y="306907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true" flipV="false" rot="0">
            <a:off x="12069322" y="2298643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1633887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7" y="2051685"/>
                </a:lnTo>
                <a:lnTo>
                  <a:pt x="163388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658881" y="5335688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gracias</a:t>
            </a:r>
          </a:p>
        </p:txBody>
      </p:sp>
      <p:sp>
        <p:nvSpPr>
          <p:cNvPr name="Freeform 6" id="6"/>
          <p:cNvSpPr/>
          <p:nvPr/>
        </p:nvSpPr>
        <p:spPr>
          <a:xfrm flipH="false" flipV="true" rot="0">
            <a:off x="5424667" y="6142455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0" y="2051685"/>
                </a:moveTo>
                <a:lnTo>
                  <a:pt x="1633887" y="2051685"/>
                </a:lnTo>
                <a:lnTo>
                  <a:pt x="1633887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658881" y="3543561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muchas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DAGX3tQZbA4</dc:identifier>
  <dcterms:modified xsi:type="dcterms:W3CDTF">2011-08-01T06:04:30Z</dcterms:modified>
  <cp:revision>1</cp:revision>
  <dc:title>A</dc:title>
</cp:coreProperties>
</file>