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8288000" cy="10287000"/>
  <p:notesSz cx="6858000" cy="9144000"/>
  <p:embeddedFontLst>
    <p:embeddedFont>
      <p:font typeface="Scripter" charset="1" panose="00000000000000000000"/>
      <p:regular r:id="rId11"/>
    </p:embeddedFont>
    <p:embeddedFont>
      <p:font typeface="Open Sans 1" charset="1" panose="00000000000000000000"/>
      <p:regular r:id="rId12"/>
    </p:embeddedFont>
    <p:embeddedFont>
      <p:font typeface="Handy Casual" charset="1" panose="00000500000000000000"/>
      <p:regular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fonts/font11.fntdata" Type="http://schemas.openxmlformats.org/officeDocument/2006/relationships/font"/><Relationship Id="rId12" Target="fonts/font12.fntdata" Type="http://schemas.openxmlformats.org/officeDocument/2006/relationships/font"/><Relationship Id="rId13" Target="fonts/font13.fntdata" Type="http://schemas.openxmlformats.org/officeDocument/2006/relationships/font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7.png" Type="http://schemas.openxmlformats.org/officeDocument/2006/relationships/image"/><Relationship Id="rId5" Target="../media/image8.sv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5.png" Type="http://schemas.openxmlformats.org/officeDocument/2006/relationships/image"/><Relationship Id="rId5" Target="../media/image6.sv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true" flipV="false" rot="0">
            <a:off x="15331322" y="2821544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1633888" y="0"/>
                </a:moveTo>
                <a:lnTo>
                  <a:pt x="0" y="0"/>
                </a:lnTo>
                <a:lnTo>
                  <a:pt x="0" y="2051685"/>
                </a:lnTo>
                <a:lnTo>
                  <a:pt x="1633888" y="2051685"/>
                </a:lnTo>
                <a:lnTo>
                  <a:pt x="1633888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711073" y="5858588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FD94BD"/>
                </a:solidFill>
                <a:latin typeface="Scripter"/>
                <a:ea typeface="Scripter"/>
                <a:cs typeface="Scripter"/>
                <a:sym typeface="Scripter"/>
              </a:rPr>
              <a:t>Matmania </a:t>
            </a:r>
          </a:p>
        </p:txBody>
      </p:sp>
      <p:sp>
        <p:nvSpPr>
          <p:cNvPr name="Freeform 6" id="6"/>
          <p:cNvSpPr/>
          <p:nvPr/>
        </p:nvSpPr>
        <p:spPr>
          <a:xfrm flipH="false" flipV="true" rot="0">
            <a:off x="2606298" y="5006579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0" y="2051685"/>
                </a:moveTo>
                <a:lnTo>
                  <a:pt x="1633888" y="2051685"/>
                </a:lnTo>
                <a:lnTo>
                  <a:pt x="1633888" y="0"/>
                </a:lnTo>
                <a:lnTo>
                  <a:pt x="0" y="0"/>
                </a:lnTo>
                <a:lnTo>
                  <a:pt x="0" y="205168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711073" y="4066462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Proyecto 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015190" y="3508647"/>
            <a:ext cx="14908930" cy="5909358"/>
          </a:xfrm>
          <a:custGeom>
            <a:avLst/>
            <a:gdLst/>
            <a:ahLst/>
            <a:cxnLst/>
            <a:rect r="r" b="b" t="t" l="l"/>
            <a:pathLst>
              <a:path h="5909358" w="14908930">
                <a:moveTo>
                  <a:pt x="0" y="0"/>
                </a:moveTo>
                <a:lnTo>
                  <a:pt x="14908930" y="0"/>
                </a:lnTo>
                <a:lnTo>
                  <a:pt x="14908930" y="5909357"/>
                </a:lnTo>
                <a:lnTo>
                  <a:pt x="0" y="5909357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941556" y="5370977"/>
            <a:ext cx="13056199" cy="133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¿Qué es?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941556" y="6948751"/>
            <a:ext cx="13056199" cy="1047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Mi proyecto Matmania es una aplicación para el aprendizaje de las matemáticas que puede ser usado por todos 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6739420" y="3069075"/>
            <a:ext cx="4610308" cy="879144"/>
            <a:chOff x="0" y="0"/>
            <a:chExt cx="1214238" cy="23154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14238" cy="231544"/>
            </a:xfrm>
            <a:custGeom>
              <a:avLst/>
              <a:gdLst/>
              <a:ahLst/>
              <a:cxnLst/>
              <a:rect r="r" b="b" t="t" l="l"/>
              <a:pathLst>
                <a:path h="231544" w="1214238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885161" y="1931454"/>
            <a:ext cx="13641894" cy="6424092"/>
          </a:xfrm>
          <a:custGeom>
            <a:avLst/>
            <a:gdLst/>
            <a:ahLst/>
            <a:cxnLst/>
            <a:rect r="r" b="b" t="t" l="l"/>
            <a:pathLst>
              <a:path h="6424092" w="13641894">
                <a:moveTo>
                  <a:pt x="0" y="0"/>
                </a:moveTo>
                <a:lnTo>
                  <a:pt x="13641894" y="0"/>
                </a:lnTo>
                <a:lnTo>
                  <a:pt x="13641894" y="6424092"/>
                </a:lnTo>
                <a:lnTo>
                  <a:pt x="0" y="642409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4874249" y="3387826"/>
            <a:ext cx="10681462" cy="133349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999"/>
              </a:lnSpc>
            </a:pPr>
            <a:r>
              <a:rPr lang="en-US" sz="9999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Como funcionará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4874249" y="4965600"/>
            <a:ext cx="10681462" cy="1047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Eatq funciona ara domo una aplicación de respuestas rap8das haciendo dinámicas divertidas</a:t>
            </a:r>
          </a:p>
        </p:txBody>
      </p:sp>
      <p:grpSp>
        <p:nvGrpSpPr>
          <p:cNvPr name="Group 7" id="7"/>
          <p:cNvGrpSpPr/>
          <p:nvPr/>
        </p:nvGrpSpPr>
        <p:grpSpPr>
          <a:xfrm rot="1690470">
            <a:off x="12871981" y="2065015"/>
            <a:ext cx="4610308" cy="879144"/>
            <a:chOff x="0" y="0"/>
            <a:chExt cx="1214238" cy="231544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1214238" cy="231544"/>
            </a:xfrm>
            <a:custGeom>
              <a:avLst/>
              <a:gdLst/>
              <a:ahLst/>
              <a:cxnLst/>
              <a:rect r="r" b="b" t="t" l="l"/>
              <a:pathLst>
                <a:path h="231544" w="1214238">
                  <a:moveTo>
                    <a:pt x="0" y="0"/>
                  </a:moveTo>
                  <a:lnTo>
                    <a:pt x="1214238" y="0"/>
                  </a:lnTo>
                  <a:lnTo>
                    <a:pt x="1214238" y="231544"/>
                  </a:lnTo>
                  <a:lnTo>
                    <a:pt x="0" y="231544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1214238" cy="269644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false" flipV="false" rot="0">
            <a:off x="2094683" y="2399854"/>
            <a:ext cx="14908930" cy="5909358"/>
          </a:xfrm>
          <a:custGeom>
            <a:avLst/>
            <a:gdLst/>
            <a:ahLst/>
            <a:cxnLst/>
            <a:rect r="r" b="b" t="t" l="l"/>
            <a:pathLst>
              <a:path h="5909358" w="14908930">
                <a:moveTo>
                  <a:pt x="0" y="0"/>
                </a:moveTo>
                <a:lnTo>
                  <a:pt x="14908930" y="0"/>
                </a:lnTo>
                <a:lnTo>
                  <a:pt x="14908930" y="5909358"/>
                </a:lnTo>
                <a:lnTo>
                  <a:pt x="0" y="590935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812281" y="4177118"/>
            <a:ext cx="13473735" cy="136223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9903"/>
              </a:lnSpc>
            </a:pPr>
            <a:r>
              <a:rPr lang="en-US" sz="11004">
                <a:solidFill>
                  <a:srgbClr val="000000"/>
                </a:solidFill>
                <a:latin typeface="Handy Casual"/>
                <a:ea typeface="Handy Casual"/>
                <a:cs typeface="Handy Casual"/>
                <a:sym typeface="Handy Casual"/>
              </a:rPr>
              <a:t>Que quiero lograr con este</a:t>
            </a:r>
          </a:p>
        </p:txBody>
      </p:sp>
      <p:sp>
        <p:nvSpPr>
          <p:cNvPr name="TextBox 6" id="6"/>
          <p:cNvSpPr txBox="true"/>
          <p:nvPr/>
        </p:nvSpPr>
        <p:spPr>
          <a:xfrm rot="0">
            <a:off x="2812281" y="5849483"/>
            <a:ext cx="13473735" cy="104774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>
              <a:lnSpc>
                <a:spcPts val="4200"/>
              </a:lnSpc>
            </a:pPr>
            <a:r>
              <a:rPr lang="en-US" sz="3000">
                <a:solidFill>
                  <a:srgbClr val="000000"/>
                </a:solidFill>
                <a:latin typeface="Open Sans 1"/>
                <a:ea typeface="Open Sans 1"/>
                <a:cs typeface="Open Sans 1"/>
                <a:sym typeface="Open Sans 1"/>
              </a:rPr>
              <a:t>Con este proyecto espero que el nivel de aprendizaje matemático de la gente que se le complica el aprendizaje de las matemáticas  </a:t>
            </a:r>
          </a:p>
        </p:txBody>
      </p:sp>
      <p:grpSp>
        <p:nvGrpSpPr>
          <p:cNvPr name="Group 7" id="7"/>
          <p:cNvGrpSpPr/>
          <p:nvPr/>
        </p:nvGrpSpPr>
        <p:grpSpPr>
          <a:xfrm rot="1833195">
            <a:off x="1535993" y="7604092"/>
            <a:ext cx="2945865" cy="748664"/>
            <a:chOff x="0" y="0"/>
            <a:chExt cx="775866" cy="197179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775866" cy="197179"/>
            </a:xfrm>
            <a:custGeom>
              <a:avLst/>
              <a:gdLst/>
              <a:ahLst/>
              <a:cxnLst/>
              <a:rect r="r" b="b" t="t" l="l"/>
              <a:pathLst>
                <a:path h="197179" w="775866">
                  <a:moveTo>
                    <a:pt x="0" y="0"/>
                  </a:moveTo>
                  <a:lnTo>
                    <a:pt x="775866" y="0"/>
                  </a:lnTo>
                  <a:lnTo>
                    <a:pt x="775866" y="197179"/>
                  </a:lnTo>
                  <a:lnTo>
                    <a:pt x="0" y="197179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9" id="9"/>
            <p:cNvSpPr txBox="true"/>
            <p:nvPr/>
          </p:nvSpPr>
          <p:spPr>
            <a:xfrm>
              <a:off x="0" y="-38100"/>
              <a:ext cx="775866" cy="2352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  <p:grpSp>
        <p:nvGrpSpPr>
          <p:cNvPr name="Group 10" id="10"/>
          <p:cNvGrpSpPr/>
          <p:nvPr/>
        </p:nvGrpSpPr>
        <p:grpSpPr>
          <a:xfrm rot="2128045">
            <a:off x="14541926" y="2519588"/>
            <a:ext cx="3488180" cy="748664"/>
            <a:chOff x="0" y="0"/>
            <a:chExt cx="918698" cy="197179"/>
          </a:xfrm>
        </p:grpSpPr>
        <p:sp>
          <p:nvSpPr>
            <p:cNvPr name="Freeform 11" id="11"/>
            <p:cNvSpPr/>
            <p:nvPr/>
          </p:nvSpPr>
          <p:spPr>
            <a:xfrm flipH="false" flipV="false" rot="0">
              <a:off x="0" y="0"/>
              <a:ext cx="918698" cy="197179"/>
            </a:xfrm>
            <a:custGeom>
              <a:avLst/>
              <a:gdLst/>
              <a:ahLst/>
              <a:cxnLst/>
              <a:rect r="r" b="b" t="t" l="l"/>
              <a:pathLst>
                <a:path h="197179" w="918698">
                  <a:moveTo>
                    <a:pt x="0" y="0"/>
                  </a:moveTo>
                  <a:lnTo>
                    <a:pt x="918698" y="0"/>
                  </a:lnTo>
                  <a:lnTo>
                    <a:pt x="918698" y="197179"/>
                  </a:lnTo>
                  <a:lnTo>
                    <a:pt x="0" y="197179"/>
                  </a:lnTo>
                  <a:close/>
                </a:path>
              </a:pathLst>
            </a:custGeom>
            <a:solidFill>
              <a:srgbClr val="FD94BD"/>
            </a:solidFill>
          </p:spPr>
        </p:sp>
        <p:sp>
          <p:nvSpPr>
            <p:cNvPr name="TextBox 12" id="12"/>
            <p:cNvSpPr txBox="true"/>
            <p:nvPr/>
          </p:nvSpPr>
          <p:spPr>
            <a:xfrm>
              <a:off x="0" y="-38100"/>
              <a:ext cx="918698" cy="235279"/>
            </a:xfrm>
            <a:prstGeom prst="rect">
              <a:avLst/>
            </a:prstGeom>
          </p:spPr>
          <p:txBody>
            <a:bodyPr anchor="ctr" rtlCol="false" tIns="50800" lIns="50800" bIns="50800" rIns="50800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</a:p>
          </p:txBody>
        </p:sp>
      </p:grp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-122728" y="-4123228"/>
            <a:ext cx="18533456" cy="18533456"/>
          </a:xfrm>
          <a:custGeom>
            <a:avLst/>
            <a:gdLst/>
            <a:ahLst/>
            <a:cxnLst/>
            <a:rect r="r" b="b" t="t" l="l"/>
            <a:pathLst>
              <a:path h="18533456" w="18533456">
                <a:moveTo>
                  <a:pt x="0" y="0"/>
                </a:moveTo>
                <a:lnTo>
                  <a:pt x="18533456" y="0"/>
                </a:lnTo>
                <a:lnTo>
                  <a:pt x="18533456" y="18533456"/>
                </a:lnTo>
                <a:lnTo>
                  <a:pt x="0" y="18533456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alphaModFix amt="19999"/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AutoShape 3" id="3"/>
          <p:cNvSpPr/>
          <p:nvPr/>
        </p:nvSpPr>
        <p:spPr>
          <a:xfrm flipV="true">
            <a:off x="1038225" y="0"/>
            <a:ext cx="0" cy="10303804"/>
          </a:xfrm>
          <a:prstGeom prst="line">
            <a:avLst/>
          </a:prstGeom>
          <a:ln cap="flat" w="190500">
            <a:solidFill>
              <a:srgbClr val="FD94BD"/>
            </a:solidFill>
            <a:prstDash val="solid"/>
            <a:headEnd type="none" len="sm" w="sm"/>
            <a:tailEnd type="none" len="sm" w="sm"/>
          </a:ln>
        </p:spPr>
      </p:sp>
      <p:sp>
        <p:nvSpPr>
          <p:cNvPr name="Freeform 4" id="4"/>
          <p:cNvSpPr/>
          <p:nvPr/>
        </p:nvSpPr>
        <p:spPr>
          <a:xfrm flipH="true" flipV="false" rot="0">
            <a:off x="12069322" y="2298643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1633887" y="0"/>
                </a:moveTo>
                <a:lnTo>
                  <a:pt x="0" y="0"/>
                </a:lnTo>
                <a:lnTo>
                  <a:pt x="0" y="2051685"/>
                </a:lnTo>
                <a:lnTo>
                  <a:pt x="1633887" y="2051685"/>
                </a:lnTo>
                <a:lnTo>
                  <a:pt x="1633887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" id="5"/>
          <p:cNvSpPr txBox="true"/>
          <p:nvPr/>
        </p:nvSpPr>
        <p:spPr>
          <a:xfrm rot="0">
            <a:off x="2658881" y="5335688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FD94BD"/>
                </a:solidFill>
                <a:latin typeface="Scripter"/>
                <a:ea typeface="Scripter"/>
                <a:cs typeface="Scripter"/>
                <a:sym typeface="Scripter"/>
              </a:rPr>
              <a:t>gracias</a:t>
            </a:r>
          </a:p>
        </p:txBody>
      </p:sp>
      <p:sp>
        <p:nvSpPr>
          <p:cNvPr name="Freeform 6" id="6"/>
          <p:cNvSpPr/>
          <p:nvPr/>
        </p:nvSpPr>
        <p:spPr>
          <a:xfrm flipH="false" flipV="true" rot="0">
            <a:off x="5424667" y="6142455"/>
            <a:ext cx="1633887" cy="2051685"/>
          </a:xfrm>
          <a:custGeom>
            <a:avLst/>
            <a:gdLst/>
            <a:ahLst/>
            <a:cxnLst/>
            <a:rect r="r" b="b" t="t" l="l"/>
            <a:pathLst>
              <a:path h="2051685" w="1633887">
                <a:moveTo>
                  <a:pt x="0" y="2051685"/>
                </a:moveTo>
                <a:lnTo>
                  <a:pt x="1633887" y="2051685"/>
                </a:lnTo>
                <a:lnTo>
                  <a:pt x="1633887" y="0"/>
                </a:lnTo>
                <a:lnTo>
                  <a:pt x="0" y="0"/>
                </a:lnTo>
                <a:lnTo>
                  <a:pt x="0" y="205168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2658881" y="3543561"/>
            <a:ext cx="13993176" cy="1832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12420"/>
              </a:lnSpc>
            </a:pPr>
            <a:r>
              <a:rPr lang="en-US" sz="13500">
                <a:solidFill>
                  <a:srgbClr val="000000"/>
                </a:solidFill>
                <a:latin typeface="Scripter"/>
                <a:ea typeface="Scripter"/>
                <a:cs typeface="Scripter"/>
                <a:sym typeface="Scripter"/>
              </a:rPr>
              <a:t>muchas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DAGX3tQZbA4</dc:identifier>
  <dcterms:modified xsi:type="dcterms:W3CDTF">2011-08-01T06:04:30Z</dcterms:modified>
  <cp:revision>1</cp:revision>
  <dc:title>A</dc:title>
</cp:coreProperties>
</file>