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81C50-E873-A8E8-B43F-ED4246A4C1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C41EB7-F6AE-D281-C59B-84EF0294A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BC5491-3443-8BEF-59D8-9EE017EE2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689E62-5C3A-63C4-0F05-6E948C74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9A2428-0F43-5540-4C67-0EB24D38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6059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DBCB59-0CBB-FCFB-19BA-3B6F894B1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590FB35-FB34-ED5A-06B6-C762BD253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6C88F-0D04-F031-4A95-092DE19C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9931ED-549C-B031-53FB-1D78FFC2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51A571-853A-9412-F426-09E53521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122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3C17D07-0D90-A104-0D55-F7ABD4D31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F547F1-6F5E-936B-649E-231AD5F0F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A1FCDF-BB38-DB7D-B342-FE578DC5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002ECB-295E-F84D-6FA6-3A017A93E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072E0D-6EE9-6FE4-CF01-B32716DA4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0299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D82D8-22D9-9C72-86DA-75A2510A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D5ACEE-68E9-3F0C-E5CA-CAEB36BA6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44F99-4D8F-65C5-5A8E-699944187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E11FD8-2102-28F8-A691-90C43CC3A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9E6D23-235B-B8CC-21E9-019E7BAC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332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AE017-2B64-A97E-3FCB-83064693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C043EA-CF52-818A-7F6E-BC86D06BE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5CEA44-554B-9C90-8E3F-95CFCBEEB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E59682-CF74-DDAA-E1F1-0AA63CB9B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CCB7BD-2E2C-57D0-22EB-24E5B6F2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3928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B67E9-67BC-8D66-826E-651BE580D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C72CA73-37E2-81DC-2AF2-D46EA2917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22FAA0-7A9D-B0E2-2198-DDD883BD42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CD1C5C-7DA1-8B37-08D4-F384FD17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7BCF444-3C88-F413-CA6B-A3F5B7047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0FA2D4-84EC-B8CF-5797-5B2D7B13D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406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A9566-4E42-9559-216C-91C0CF61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BA7964-EF51-31D2-4CAE-A17928676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947795F-1CEC-70E7-DBC6-950132A9C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A320B93-F70F-2B4B-B29C-222057826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921857-10BB-032B-AA9E-C35D61F9DD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00F6661-8859-9051-838B-749253F7A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D40BFFB-3E35-1997-2C71-86096E30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AA9AFAC-4115-7A07-BC42-06D320584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708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39756-22D3-7AD5-CB4A-AE20157A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8F54696-28B9-A159-4E75-366C7062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3242F1C-FB79-B11A-61A4-9E8C3698A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B0AE77-29E1-EEEE-BE4F-127DAC709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50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B3718E-5C44-827C-3EBF-8D41E0EA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7A72935-202C-AE88-3396-292590422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9DDC2D-DE5F-419C-709E-5A262666F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4163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2E0E29-9F1C-76CE-52BA-094DA3BBA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A0E193-83F8-B06E-DB43-8E4941DD9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6B77D92-9B0D-E8BD-F390-A20D78B78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8E6DE7-0417-9E62-50B8-09E77A2B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90C468-33C7-25C4-146B-6E145CB52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316990-E16D-04E4-0385-8FF22520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60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2F40C6-DE59-C193-84FB-4E516614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460E79D-0956-B2D9-D829-26B39CFE99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E408C4-E4BA-CB27-351A-7C25DD4EC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9FD863-2EC3-7AE7-1F87-34849397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C73D5E-B404-4CDE-2C2C-13A5FD006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8B81BF8-11AB-08BD-C980-42228AC5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63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DCCB94-E93E-3C0F-B8D9-5061E9DA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713DE8-2440-DB86-91EE-F2F67468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2F2E10-BF8D-A633-67A8-21FACAFC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11B255-533D-4745-9599-232A209FFBCF}" type="datetimeFigureOut">
              <a:rPr lang="es-MX" smtClean="0"/>
              <a:t>29/11/24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E855F66-A0D3-7829-7CE9-00D29E32D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C94DD1-9424-353B-DDC4-B3BA37027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F4D100-3673-4440-9EEF-44263E287FF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435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925ED-3F11-167C-9607-A097F0F045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53FB1B-46C6-A097-843B-9194C4B239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6F67660-C342-4B4A-A534-C49895285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29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C86FB71-2FF1-4A9B-5000-F5897B25D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4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16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7B1F9D6-E577-F18D-5CD6-5DE5C8D433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6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5436A6-66FB-54BA-DE43-6C451D8AB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403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48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35D577-A21A-2A85-CF56-B6F6C869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084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5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Kid2 Inei</dc:creator>
  <cp:lastModifiedBy>Kid2 Inei</cp:lastModifiedBy>
  <cp:revision>1</cp:revision>
  <dcterms:created xsi:type="dcterms:W3CDTF">2024-11-29T17:37:12Z</dcterms:created>
  <dcterms:modified xsi:type="dcterms:W3CDTF">2024-11-29T17:43:01Z</dcterms:modified>
</cp:coreProperties>
</file>