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DM Sans" pitchFamily="2" charset="77"/>
      <p:regular r:id="rId10"/>
    </p:embeddedFont>
    <p:embeddedFont>
      <p:font typeface="Handelson Four" pitchFamily="2" charset="77"/>
      <p:regular r:id="rId11"/>
    </p:embeddedFont>
    <p:embeddedFont>
      <p:font typeface="Handelson Three" pitchFamily="2" charset="7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2.svg"/><Relationship Id="rId18" Type="http://schemas.openxmlformats.org/officeDocument/2006/relationships/image" Target="../media/image35.jpe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1.png"/><Relationship Id="rId17" Type="http://schemas.openxmlformats.org/officeDocument/2006/relationships/image" Target="../media/image34.jpeg"/><Relationship Id="rId2" Type="http://schemas.openxmlformats.org/officeDocument/2006/relationships/image" Target="../media/image25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1.svg"/><Relationship Id="rId5" Type="http://schemas.openxmlformats.org/officeDocument/2006/relationships/image" Target="../media/image28.svg"/><Relationship Id="rId15" Type="http://schemas.openxmlformats.org/officeDocument/2006/relationships/image" Target="../media/image8.svg"/><Relationship Id="rId10" Type="http://schemas.openxmlformats.org/officeDocument/2006/relationships/image" Target="../media/image10.png"/><Relationship Id="rId19" Type="http://schemas.openxmlformats.org/officeDocument/2006/relationships/image" Target="../media/image36.jpeg"/><Relationship Id="rId4" Type="http://schemas.openxmlformats.org/officeDocument/2006/relationships/image" Target="../media/image27.png"/><Relationship Id="rId9" Type="http://schemas.openxmlformats.org/officeDocument/2006/relationships/image" Target="../media/image2.sv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2.svg"/><Relationship Id="rId18" Type="http://schemas.openxmlformats.org/officeDocument/2006/relationships/image" Target="../media/image39.jpe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1.png"/><Relationship Id="rId17" Type="http://schemas.openxmlformats.org/officeDocument/2006/relationships/image" Target="../media/image38.jpeg"/><Relationship Id="rId2" Type="http://schemas.openxmlformats.org/officeDocument/2006/relationships/image" Target="../media/image25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1.svg"/><Relationship Id="rId5" Type="http://schemas.openxmlformats.org/officeDocument/2006/relationships/image" Target="../media/image28.svg"/><Relationship Id="rId15" Type="http://schemas.openxmlformats.org/officeDocument/2006/relationships/image" Target="../media/image8.svg"/><Relationship Id="rId10" Type="http://schemas.openxmlformats.org/officeDocument/2006/relationships/image" Target="../media/image10.png"/><Relationship Id="rId19" Type="http://schemas.openxmlformats.org/officeDocument/2006/relationships/image" Target="../media/image40.jpeg"/><Relationship Id="rId4" Type="http://schemas.openxmlformats.org/officeDocument/2006/relationships/image" Target="../media/image27.png"/><Relationship Id="rId9" Type="http://schemas.openxmlformats.org/officeDocument/2006/relationships/image" Target="../media/image2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5504" y="-507905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4"/>
                </a:lnTo>
                <a:lnTo>
                  <a:pt x="0" y="3275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22466" y="7519511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9" y="0"/>
                </a:lnTo>
                <a:lnTo>
                  <a:pt x="6388179" y="3275394"/>
                </a:lnTo>
                <a:lnTo>
                  <a:pt x="0" y="3275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696887"/>
            <a:ext cx="18288000" cy="2527069"/>
          </a:xfrm>
          <a:custGeom>
            <a:avLst/>
            <a:gdLst/>
            <a:ahLst/>
            <a:cxnLst/>
            <a:rect l="l" t="t" r="r" b="b"/>
            <a:pathLst>
              <a:path w="18288000" h="2527069">
                <a:moveTo>
                  <a:pt x="0" y="0"/>
                </a:moveTo>
                <a:lnTo>
                  <a:pt x="18288000" y="0"/>
                </a:lnTo>
                <a:lnTo>
                  <a:pt x="18288000" y="2527069"/>
                </a:lnTo>
                <a:lnTo>
                  <a:pt x="0" y="2527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0" y="8456818"/>
            <a:ext cx="18288000" cy="2527069"/>
          </a:xfrm>
          <a:custGeom>
            <a:avLst/>
            <a:gdLst/>
            <a:ahLst/>
            <a:cxnLst/>
            <a:rect l="l" t="t" r="r" b="b"/>
            <a:pathLst>
              <a:path w="18288000" h="2527069">
                <a:moveTo>
                  <a:pt x="0" y="0"/>
                </a:moveTo>
                <a:lnTo>
                  <a:pt x="18288000" y="0"/>
                </a:lnTo>
                <a:lnTo>
                  <a:pt x="18288000" y="2527069"/>
                </a:lnTo>
                <a:lnTo>
                  <a:pt x="0" y="2527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26088" y="3284396"/>
            <a:ext cx="8465924" cy="64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48"/>
              </a:lnSpc>
            </a:pPr>
            <a:r>
              <a:rPr lang="en-US" sz="15226">
                <a:solidFill>
                  <a:srgbClr val="6F7E9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LA CULTURA DE PAZ</a:t>
            </a:r>
          </a:p>
          <a:p>
            <a:pPr algn="ctr">
              <a:lnSpc>
                <a:spcPts val="16748"/>
              </a:lnSpc>
            </a:pPr>
            <a:endParaRPr lang="en-US" sz="15226">
              <a:solidFill>
                <a:srgbClr val="6F7E9F"/>
              </a:solidFill>
              <a:latin typeface="Handelson Four"/>
              <a:ea typeface="Handelson Four"/>
              <a:cs typeface="Handelson Four"/>
              <a:sym typeface="Handelson Four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12433028" y="4832029"/>
            <a:ext cx="928884" cy="1692370"/>
          </a:xfrm>
          <a:custGeom>
            <a:avLst/>
            <a:gdLst/>
            <a:ahLst/>
            <a:cxnLst/>
            <a:rect l="l" t="t" r="r" b="b"/>
            <a:pathLst>
              <a:path w="928884" h="1692370">
                <a:moveTo>
                  <a:pt x="928884" y="1692370"/>
                </a:moveTo>
                <a:lnTo>
                  <a:pt x="0" y="1692370"/>
                </a:lnTo>
                <a:lnTo>
                  <a:pt x="0" y="0"/>
                </a:lnTo>
                <a:lnTo>
                  <a:pt x="928884" y="0"/>
                </a:lnTo>
                <a:lnTo>
                  <a:pt x="928884" y="169237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4367" r="-370760" b="-96030"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4926088" y="4832029"/>
            <a:ext cx="928884" cy="1692370"/>
          </a:xfrm>
          <a:custGeom>
            <a:avLst/>
            <a:gdLst/>
            <a:ahLst/>
            <a:cxnLst/>
            <a:rect l="l" t="t" r="r" b="b"/>
            <a:pathLst>
              <a:path w="928884" h="1692370">
                <a:moveTo>
                  <a:pt x="0" y="1692370"/>
                </a:moveTo>
                <a:lnTo>
                  <a:pt x="928884" y="1692370"/>
                </a:lnTo>
                <a:lnTo>
                  <a:pt x="928884" y="0"/>
                </a:lnTo>
                <a:lnTo>
                  <a:pt x="0" y="0"/>
                </a:lnTo>
                <a:lnTo>
                  <a:pt x="0" y="169237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4367" r="-370760" b="-9603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010677" y="2882990"/>
            <a:ext cx="777919" cy="898856"/>
          </a:xfrm>
          <a:custGeom>
            <a:avLst/>
            <a:gdLst/>
            <a:ahLst/>
            <a:cxnLst/>
            <a:rect l="l" t="t" r="r" b="b"/>
            <a:pathLst>
              <a:path w="777919" h="898856">
                <a:moveTo>
                  <a:pt x="0" y="0"/>
                </a:moveTo>
                <a:lnTo>
                  <a:pt x="777919" y="0"/>
                </a:lnTo>
                <a:lnTo>
                  <a:pt x="777919" y="898857"/>
                </a:lnTo>
                <a:lnTo>
                  <a:pt x="0" y="8988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456846" y="5310185"/>
            <a:ext cx="777919" cy="898856"/>
          </a:xfrm>
          <a:custGeom>
            <a:avLst/>
            <a:gdLst/>
            <a:ahLst/>
            <a:cxnLst/>
            <a:rect l="l" t="t" r="r" b="b"/>
            <a:pathLst>
              <a:path w="777919" h="898856">
                <a:moveTo>
                  <a:pt x="0" y="0"/>
                </a:moveTo>
                <a:lnTo>
                  <a:pt x="777919" y="0"/>
                </a:lnTo>
                <a:lnTo>
                  <a:pt x="777919" y="898856"/>
                </a:lnTo>
                <a:lnTo>
                  <a:pt x="0" y="8988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462710" y="4145392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3179" y="6572586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5"/>
                </a:lnTo>
                <a:lnTo>
                  <a:pt x="0" y="614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33581" y="5343262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9234" y="3499103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90530" y="-2442917"/>
            <a:ext cx="7203143" cy="7203143"/>
          </a:xfrm>
          <a:custGeom>
            <a:avLst/>
            <a:gdLst/>
            <a:ahLst/>
            <a:cxnLst/>
            <a:rect l="l" t="t" r="r" b="b"/>
            <a:pathLst>
              <a:path w="7203143" h="7203143">
                <a:moveTo>
                  <a:pt x="0" y="0"/>
                </a:moveTo>
                <a:lnTo>
                  <a:pt x="7203143" y="0"/>
                </a:lnTo>
                <a:lnTo>
                  <a:pt x="7203143" y="7203143"/>
                </a:lnTo>
                <a:lnTo>
                  <a:pt x="0" y="720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82564" y="7892271"/>
            <a:ext cx="9015932" cy="199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3"/>
              </a:lnSpc>
            </a:pPr>
            <a:r>
              <a:rPr lang="en-US" sz="4193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by:Azul, Ana P. Y obed </a:t>
            </a:r>
          </a:p>
          <a:p>
            <a:pPr algn="l">
              <a:lnSpc>
                <a:spcPts val="5283"/>
              </a:lnSpc>
            </a:pPr>
            <a:r>
              <a:rPr lang="en-US" sz="4193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profesor: Sergio Armando Velarde cortez </a:t>
            </a:r>
          </a:p>
          <a:p>
            <a:pPr algn="l">
              <a:lnSpc>
                <a:spcPts val="5283"/>
              </a:lnSpc>
            </a:pPr>
            <a:r>
              <a:rPr lang="en-US" sz="4193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formación cívica y ética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136630" y="2571750"/>
            <a:ext cx="158115" cy="156210"/>
            <a:chOff x="0" y="0"/>
            <a:chExt cx="210820" cy="208280"/>
          </a:xfrm>
        </p:grpSpPr>
        <p:sp>
          <p:nvSpPr>
            <p:cNvPr id="18" name="Freeform 18"/>
            <p:cNvSpPr/>
            <p:nvPr/>
          </p:nvSpPr>
          <p:spPr>
            <a:xfrm>
              <a:off x="46990" y="48260"/>
              <a:ext cx="110490" cy="115570"/>
            </a:xfrm>
            <a:custGeom>
              <a:avLst/>
              <a:gdLst/>
              <a:ahLst/>
              <a:cxnLst/>
              <a:rect l="l" t="t" r="r" b="b"/>
              <a:pathLst>
                <a:path w="110490" h="115570">
                  <a:moveTo>
                    <a:pt x="110490" y="39370"/>
                  </a:moveTo>
                  <a:cubicBezTo>
                    <a:pt x="109220" y="80010"/>
                    <a:pt x="93980" y="102870"/>
                    <a:pt x="80010" y="109220"/>
                  </a:cubicBezTo>
                  <a:cubicBezTo>
                    <a:pt x="66040" y="115570"/>
                    <a:pt x="39370" y="111760"/>
                    <a:pt x="26670" y="105410"/>
                  </a:cubicBezTo>
                  <a:cubicBezTo>
                    <a:pt x="17780" y="101600"/>
                    <a:pt x="11430" y="95250"/>
                    <a:pt x="7620" y="86360"/>
                  </a:cubicBezTo>
                  <a:cubicBezTo>
                    <a:pt x="2540" y="73660"/>
                    <a:pt x="0" y="46990"/>
                    <a:pt x="3810" y="33020"/>
                  </a:cubicBezTo>
                  <a:cubicBezTo>
                    <a:pt x="7620" y="24130"/>
                    <a:pt x="12700" y="16510"/>
                    <a:pt x="21590" y="11430"/>
                  </a:cubicBezTo>
                  <a:cubicBezTo>
                    <a:pt x="33020" y="5080"/>
                    <a:pt x="59690" y="0"/>
                    <a:pt x="73660" y="2540"/>
                  </a:cubicBezTo>
                  <a:cubicBezTo>
                    <a:pt x="83820" y="3810"/>
                    <a:pt x="96520" y="16510"/>
                    <a:pt x="96520" y="1651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0823257" y="1569720"/>
            <a:ext cx="400050" cy="757238"/>
            <a:chOff x="0" y="0"/>
            <a:chExt cx="533400" cy="1009650"/>
          </a:xfrm>
        </p:grpSpPr>
        <p:sp>
          <p:nvSpPr>
            <p:cNvPr id="20" name="Freeform 20"/>
            <p:cNvSpPr/>
            <p:nvPr/>
          </p:nvSpPr>
          <p:spPr>
            <a:xfrm>
              <a:off x="49530" y="45720"/>
              <a:ext cx="435610" cy="920750"/>
            </a:xfrm>
            <a:custGeom>
              <a:avLst/>
              <a:gdLst/>
              <a:ahLst/>
              <a:cxnLst/>
              <a:rect l="l" t="t" r="r" b="b"/>
              <a:pathLst>
                <a:path w="435610" h="920750">
                  <a:moveTo>
                    <a:pt x="283210" y="728980"/>
                  </a:moveTo>
                  <a:cubicBezTo>
                    <a:pt x="68580" y="920750"/>
                    <a:pt x="45720" y="915670"/>
                    <a:pt x="30480" y="905510"/>
                  </a:cubicBezTo>
                  <a:cubicBezTo>
                    <a:pt x="15240" y="895350"/>
                    <a:pt x="3810" y="866140"/>
                    <a:pt x="1270" y="849630"/>
                  </a:cubicBezTo>
                  <a:cubicBezTo>
                    <a:pt x="0" y="838200"/>
                    <a:pt x="2540" y="833120"/>
                    <a:pt x="8890" y="817880"/>
                  </a:cubicBezTo>
                  <a:cubicBezTo>
                    <a:pt x="31750" y="768350"/>
                    <a:pt x="147320" y="561340"/>
                    <a:pt x="215900" y="518160"/>
                  </a:cubicBezTo>
                  <a:cubicBezTo>
                    <a:pt x="256540" y="492760"/>
                    <a:pt x="323850" y="485140"/>
                    <a:pt x="337820" y="500380"/>
                  </a:cubicBezTo>
                  <a:cubicBezTo>
                    <a:pt x="347980" y="513080"/>
                    <a:pt x="322580" y="548640"/>
                    <a:pt x="309880" y="584200"/>
                  </a:cubicBezTo>
                  <a:cubicBezTo>
                    <a:pt x="288290" y="645160"/>
                    <a:pt x="246380" y="789940"/>
                    <a:pt x="208280" y="830580"/>
                  </a:cubicBezTo>
                  <a:cubicBezTo>
                    <a:pt x="187960" y="852170"/>
                    <a:pt x="166370" y="862330"/>
                    <a:pt x="146050" y="862330"/>
                  </a:cubicBezTo>
                  <a:cubicBezTo>
                    <a:pt x="124460" y="861060"/>
                    <a:pt x="96520" y="843280"/>
                    <a:pt x="85090" y="828040"/>
                  </a:cubicBezTo>
                  <a:cubicBezTo>
                    <a:pt x="73660" y="814070"/>
                    <a:pt x="73660" y="801370"/>
                    <a:pt x="72390" y="775970"/>
                  </a:cubicBezTo>
                  <a:cubicBezTo>
                    <a:pt x="71120" y="704850"/>
                    <a:pt x="120650" y="443230"/>
                    <a:pt x="143510" y="375920"/>
                  </a:cubicBezTo>
                  <a:cubicBezTo>
                    <a:pt x="151130" y="350520"/>
                    <a:pt x="153670" y="339090"/>
                    <a:pt x="167640" y="327660"/>
                  </a:cubicBezTo>
                  <a:cubicBezTo>
                    <a:pt x="182880" y="314960"/>
                    <a:pt x="215900" y="307340"/>
                    <a:pt x="236220" y="309880"/>
                  </a:cubicBezTo>
                  <a:cubicBezTo>
                    <a:pt x="252730" y="313690"/>
                    <a:pt x="270510" y="328930"/>
                    <a:pt x="280670" y="340360"/>
                  </a:cubicBezTo>
                  <a:cubicBezTo>
                    <a:pt x="288290" y="350520"/>
                    <a:pt x="290830" y="359410"/>
                    <a:pt x="293370" y="373380"/>
                  </a:cubicBezTo>
                  <a:cubicBezTo>
                    <a:pt x="298450" y="401320"/>
                    <a:pt x="297180" y="444500"/>
                    <a:pt x="290830" y="492760"/>
                  </a:cubicBezTo>
                  <a:cubicBezTo>
                    <a:pt x="278130" y="572770"/>
                    <a:pt x="242570" y="755650"/>
                    <a:pt x="207010" y="801370"/>
                  </a:cubicBezTo>
                  <a:cubicBezTo>
                    <a:pt x="193040" y="819150"/>
                    <a:pt x="175260" y="824230"/>
                    <a:pt x="160020" y="828040"/>
                  </a:cubicBezTo>
                  <a:cubicBezTo>
                    <a:pt x="147320" y="830580"/>
                    <a:pt x="134620" y="829310"/>
                    <a:pt x="123190" y="824230"/>
                  </a:cubicBezTo>
                  <a:cubicBezTo>
                    <a:pt x="109220" y="819150"/>
                    <a:pt x="90170" y="802640"/>
                    <a:pt x="81280" y="789940"/>
                  </a:cubicBezTo>
                  <a:cubicBezTo>
                    <a:pt x="74930" y="778510"/>
                    <a:pt x="72390" y="772160"/>
                    <a:pt x="71120" y="754380"/>
                  </a:cubicBezTo>
                  <a:cubicBezTo>
                    <a:pt x="69850" y="698500"/>
                    <a:pt x="109220" y="474980"/>
                    <a:pt x="140970" y="411480"/>
                  </a:cubicBezTo>
                  <a:cubicBezTo>
                    <a:pt x="154940" y="383540"/>
                    <a:pt x="168910" y="365760"/>
                    <a:pt x="187960" y="358140"/>
                  </a:cubicBezTo>
                  <a:cubicBezTo>
                    <a:pt x="208280" y="350520"/>
                    <a:pt x="242570" y="356870"/>
                    <a:pt x="260350" y="367030"/>
                  </a:cubicBezTo>
                  <a:cubicBezTo>
                    <a:pt x="275590" y="377190"/>
                    <a:pt x="284480" y="391160"/>
                    <a:pt x="290830" y="412750"/>
                  </a:cubicBezTo>
                  <a:cubicBezTo>
                    <a:pt x="302260" y="452120"/>
                    <a:pt x="292100" y="543560"/>
                    <a:pt x="285750" y="594360"/>
                  </a:cubicBezTo>
                  <a:cubicBezTo>
                    <a:pt x="280670" y="631190"/>
                    <a:pt x="275590" y="662940"/>
                    <a:pt x="262890" y="688340"/>
                  </a:cubicBezTo>
                  <a:cubicBezTo>
                    <a:pt x="254000" y="709930"/>
                    <a:pt x="241300" y="731520"/>
                    <a:pt x="224790" y="741680"/>
                  </a:cubicBezTo>
                  <a:cubicBezTo>
                    <a:pt x="209550" y="751840"/>
                    <a:pt x="186690" y="755650"/>
                    <a:pt x="168910" y="753110"/>
                  </a:cubicBezTo>
                  <a:cubicBezTo>
                    <a:pt x="152400" y="749300"/>
                    <a:pt x="132080" y="737870"/>
                    <a:pt x="120650" y="723900"/>
                  </a:cubicBezTo>
                  <a:cubicBezTo>
                    <a:pt x="110490" y="709930"/>
                    <a:pt x="105410" y="692150"/>
                    <a:pt x="104140" y="670560"/>
                  </a:cubicBezTo>
                  <a:cubicBezTo>
                    <a:pt x="101600" y="637540"/>
                    <a:pt x="111760" y="599440"/>
                    <a:pt x="121920" y="546100"/>
                  </a:cubicBezTo>
                  <a:cubicBezTo>
                    <a:pt x="143510" y="445770"/>
                    <a:pt x="182880" y="212090"/>
                    <a:pt x="232410" y="119380"/>
                  </a:cubicBezTo>
                  <a:cubicBezTo>
                    <a:pt x="262890" y="64770"/>
                    <a:pt x="302260" y="15240"/>
                    <a:pt x="336550" y="6350"/>
                  </a:cubicBezTo>
                  <a:cubicBezTo>
                    <a:pt x="361950" y="0"/>
                    <a:pt x="393700" y="13970"/>
                    <a:pt x="410210" y="29210"/>
                  </a:cubicBezTo>
                  <a:cubicBezTo>
                    <a:pt x="425450" y="45720"/>
                    <a:pt x="435610" y="81280"/>
                    <a:pt x="430530" y="102870"/>
                  </a:cubicBezTo>
                  <a:cubicBezTo>
                    <a:pt x="426720" y="125730"/>
                    <a:pt x="402590" y="153670"/>
                    <a:pt x="382270" y="162560"/>
                  </a:cubicBezTo>
                  <a:cubicBezTo>
                    <a:pt x="360680" y="170180"/>
                    <a:pt x="325120" y="167640"/>
                    <a:pt x="306070" y="154940"/>
                  </a:cubicBezTo>
                  <a:cubicBezTo>
                    <a:pt x="287020" y="142240"/>
                    <a:pt x="269240" y="110490"/>
                    <a:pt x="269240" y="87630"/>
                  </a:cubicBezTo>
                  <a:cubicBezTo>
                    <a:pt x="269240" y="64770"/>
                    <a:pt x="288290" y="33020"/>
                    <a:pt x="304800" y="19050"/>
                  </a:cubicBezTo>
                  <a:cubicBezTo>
                    <a:pt x="317500" y="8890"/>
                    <a:pt x="337820" y="3810"/>
                    <a:pt x="354330" y="5080"/>
                  </a:cubicBezTo>
                  <a:cubicBezTo>
                    <a:pt x="370840" y="5080"/>
                    <a:pt x="391160" y="11430"/>
                    <a:pt x="403860" y="24130"/>
                  </a:cubicBezTo>
                  <a:cubicBezTo>
                    <a:pt x="417830" y="38100"/>
                    <a:pt x="433070" y="73660"/>
                    <a:pt x="431800" y="95250"/>
                  </a:cubicBezTo>
                  <a:cubicBezTo>
                    <a:pt x="431800" y="111760"/>
                    <a:pt x="421640" y="129540"/>
                    <a:pt x="410210" y="142240"/>
                  </a:cubicBezTo>
                  <a:cubicBezTo>
                    <a:pt x="400050" y="153670"/>
                    <a:pt x="364490" y="165100"/>
                    <a:pt x="364490" y="167640"/>
                  </a:cubicBezTo>
                  <a:cubicBezTo>
                    <a:pt x="365760" y="168910"/>
                    <a:pt x="383540" y="158750"/>
                    <a:pt x="388620" y="163830"/>
                  </a:cubicBezTo>
                  <a:cubicBezTo>
                    <a:pt x="412750" y="190500"/>
                    <a:pt x="287020" y="627380"/>
                    <a:pt x="259080" y="697230"/>
                  </a:cubicBezTo>
                  <a:cubicBezTo>
                    <a:pt x="251460" y="715010"/>
                    <a:pt x="250190" y="721360"/>
                    <a:pt x="240030" y="730250"/>
                  </a:cubicBezTo>
                  <a:cubicBezTo>
                    <a:pt x="227330" y="740410"/>
                    <a:pt x="205740" y="751840"/>
                    <a:pt x="187960" y="753110"/>
                  </a:cubicBezTo>
                  <a:cubicBezTo>
                    <a:pt x="171450" y="754380"/>
                    <a:pt x="148590" y="748030"/>
                    <a:pt x="134620" y="736600"/>
                  </a:cubicBezTo>
                  <a:cubicBezTo>
                    <a:pt x="120650" y="726440"/>
                    <a:pt x="109220" y="711200"/>
                    <a:pt x="105410" y="689610"/>
                  </a:cubicBezTo>
                  <a:cubicBezTo>
                    <a:pt x="99060" y="651510"/>
                    <a:pt x="137160" y="572770"/>
                    <a:pt x="142240" y="523240"/>
                  </a:cubicBezTo>
                  <a:cubicBezTo>
                    <a:pt x="146050" y="482600"/>
                    <a:pt x="129540" y="440690"/>
                    <a:pt x="140970" y="411480"/>
                  </a:cubicBezTo>
                  <a:cubicBezTo>
                    <a:pt x="148590" y="388620"/>
                    <a:pt x="168910" y="365760"/>
                    <a:pt x="187960" y="358140"/>
                  </a:cubicBezTo>
                  <a:cubicBezTo>
                    <a:pt x="208280" y="350520"/>
                    <a:pt x="242570" y="355600"/>
                    <a:pt x="260350" y="367030"/>
                  </a:cubicBezTo>
                  <a:cubicBezTo>
                    <a:pt x="276860" y="379730"/>
                    <a:pt x="288290" y="401320"/>
                    <a:pt x="293370" y="431800"/>
                  </a:cubicBezTo>
                  <a:cubicBezTo>
                    <a:pt x="302260" y="499110"/>
                    <a:pt x="241300" y="715010"/>
                    <a:pt x="223520" y="768350"/>
                  </a:cubicBezTo>
                  <a:cubicBezTo>
                    <a:pt x="217170" y="784860"/>
                    <a:pt x="215900" y="791210"/>
                    <a:pt x="207010" y="801370"/>
                  </a:cubicBezTo>
                  <a:cubicBezTo>
                    <a:pt x="196850" y="812800"/>
                    <a:pt x="176530" y="825500"/>
                    <a:pt x="160020" y="828040"/>
                  </a:cubicBezTo>
                  <a:cubicBezTo>
                    <a:pt x="143510" y="830580"/>
                    <a:pt x="120650" y="825500"/>
                    <a:pt x="106680" y="816610"/>
                  </a:cubicBezTo>
                  <a:cubicBezTo>
                    <a:pt x="92710" y="807720"/>
                    <a:pt x="78740" y="795020"/>
                    <a:pt x="73660" y="772160"/>
                  </a:cubicBezTo>
                  <a:cubicBezTo>
                    <a:pt x="62230" y="718820"/>
                    <a:pt x="127000" y="556260"/>
                    <a:pt x="138430" y="478790"/>
                  </a:cubicBezTo>
                  <a:cubicBezTo>
                    <a:pt x="144780" y="430530"/>
                    <a:pt x="135890" y="386080"/>
                    <a:pt x="147320" y="358140"/>
                  </a:cubicBezTo>
                  <a:cubicBezTo>
                    <a:pt x="154940" y="339090"/>
                    <a:pt x="166370" y="325120"/>
                    <a:pt x="182880" y="317500"/>
                  </a:cubicBezTo>
                  <a:cubicBezTo>
                    <a:pt x="200660" y="308610"/>
                    <a:pt x="234950" y="307340"/>
                    <a:pt x="252730" y="316230"/>
                  </a:cubicBezTo>
                  <a:cubicBezTo>
                    <a:pt x="271780" y="326390"/>
                    <a:pt x="287020" y="345440"/>
                    <a:pt x="293370" y="373380"/>
                  </a:cubicBezTo>
                  <a:cubicBezTo>
                    <a:pt x="308610" y="438150"/>
                    <a:pt x="259080" y="635000"/>
                    <a:pt x="242570" y="713740"/>
                  </a:cubicBezTo>
                  <a:cubicBezTo>
                    <a:pt x="233680" y="758190"/>
                    <a:pt x="229870" y="789940"/>
                    <a:pt x="217170" y="815340"/>
                  </a:cubicBezTo>
                  <a:cubicBezTo>
                    <a:pt x="207010" y="833120"/>
                    <a:pt x="196850" y="847090"/>
                    <a:pt x="180340" y="853440"/>
                  </a:cubicBezTo>
                  <a:cubicBezTo>
                    <a:pt x="162560" y="861060"/>
                    <a:pt x="129540" y="862330"/>
                    <a:pt x="110490" y="852170"/>
                  </a:cubicBezTo>
                  <a:cubicBezTo>
                    <a:pt x="92710" y="842010"/>
                    <a:pt x="76200" y="821690"/>
                    <a:pt x="72390" y="793750"/>
                  </a:cubicBezTo>
                  <a:cubicBezTo>
                    <a:pt x="66040" y="736600"/>
                    <a:pt x="139700" y="588010"/>
                    <a:pt x="177800" y="518160"/>
                  </a:cubicBezTo>
                  <a:cubicBezTo>
                    <a:pt x="204470" y="469900"/>
                    <a:pt x="231140" y="422910"/>
                    <a:pt x="262890" y="403860"/>
                  </a:cubicBezTo>
                  <a:cubicBezTo>
                    <a:pt x="285750" y="389890"/>
                    <a:pt x="321310" y="381000"/>
                    <a:pt x="337820" y="393700"/>
                  </a:cubicBezTo>
                  <a:cubicBezTo>
                    <a:pt x="360680" y="408940"/>
                    <a:pt x="372110" y="478790"/>
                    <a:pt x="365760" y="521970"/>
                  </a:cubicBezTo>
                  <a:cubicBezTo>
                    <a:pt x="359410" y="571500"/>
                    <a:pt x="317500" y="618490"/>
                    <a:pt x="283210" y="671830"/>
                  </a:cubicBezTo>
                  <a:cubicBezTo>
                    <a:pt x="238760" y="739140"/>
                    <a:pt x="153670" y="862330"/>
                    <a:pt x="119380" y="894080"/>
                  </a:cubicBezTo>
                  <a:cubicBezTo>
                    <a:pt x="107950" y="905510"/>
                    <a:pt x="104140" y="909320"/>
                    <a:pt x="92710" y="913130"/>
                  </a:cubicBezTo>
                  <a:cubicBezTo>
                    <a:pt x="80010" y="916940"/>
                    <a:pt x="58420" y="916940"/>
                    <a:pt x="45720" y="913130"/>
                  </a:cubicBezTo>
                  <a:cubicBezTo>
                    <a:pt x="34290" y="909320"/>
                    <a:pt x="25400" y="902970"/>
                    <a:pt x="19050" y="894080"/>
                  </a:cubicBezTo>
                  <a:cubicBezTo>
                    <a:pt x="10160" y="883920"/>
                    <a:pt x="1270" y="864870"/>
                    <a:pt x="1270" y="849630"/>
                  </a:cubicBezTo>
                  <a:cubicBezTo>
                    <a:pt x="1270" y="834390"/>
                    <a:pt x="6350" y="822960"/>
                    <a:pt x="19050" y="805180"/>
                  </a:cubicBezTo>
                  <a:cubicBezTo>
                    <a:pt x="46990" y="762000"/>
                    <a:pt x="166370" y="643890"/>
                    <a:pt x="210820" y="623570"/>
                  </a:cubicBezTo>
                  <a:cubicBezTo>
                    <a:pt x="228600" y="614680"/>
                    <a:pt x="242570" y="614680"/>
                    <a:pt x="256540" y="617220"/>
                  </a:cubicBezTo>
                  <a:cubicBezTo>
                    <a:pt x="270510" y="621030"/>
                    <a:pt x="285750" y="632460"/>
                    <a:pt x="293370" y="643890"/>
                  </a:cubicBezTo>
                  <a:cubicBezTo>
                    <a:pt x="302260" y="656590"/>
                    <a:pt x="306070" y="674370"/>
                    <a:pt x="304800" y="688340"/>
                  </a:cubicBezTo>
                  <a:cubicBezTo>
                    <a:pt x="302260" y="703580"/>
                    <a:pt x="283210" y="728980"/>
                    <a:pt x="283210" y="7289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6825615" y="1907858"/>
            <a:ext cx="762952" cy="478155"/>
            <a:chOff x="0" y="0"/>
            <a:chExt cx="1017270" cy="637540"/>
          </a:xfrm>
        </p:grpSpPr>
        <p:sp>
          <p:nvSpPr>
            <p:cNvPr id="22" name="Freeform 22"/>
            <p:cNvSpPr/>
            <p:nvPr/>
          </p:nvSpPr>
          <p:spPr>
            <a:xfrm>
              <a:off x="46990" y="48260"/>
              <a:ext cx="920750" cy="539750"/>
            </a:xfrm>
            <a:custGeom>
              <a:avLst/>
              <a:gdLst/>
              <a:ahLst/>
              <a:cxnLst/>
              <a:rect l="l" t="t" r="r" b="b"/>
              <a:pathLst>
                <a:path w="920750" h="539750">
                  <a:moveTo>
                    <a:pt x="57150" y="267970"/>
                  </a:moveTo>
                  <a:cubicBezTo>
                    <a:pt x="179070" y="113030"/>
                    <a:pt x="210820" y="22860"/>
                    <a:pt x="232410" y="12700"/>
                  </a:cubicBezTo>
                  <a:cubicBezTo>
                    <a:pt x="240030" y="10160"/>
                    <a:pt x="250190" y="11430"/>
                    <a:pt x="252730" y="16510"/>
                  </a:cubicBezTo>
                  <a:cubicBezTo>
                    <a:pt x="259080" y="31750"/>
                    <a:pt x="189230" y="109220"/>
                    <a:pt x="158750" y="166370"/>
                  </a:cubicBezTo>
                  <a:cubicBezTo>
                    <a:pt x="119380" y="236220"/>
                    <a:pt x="69850" y="392430"/>
                    <a:pt x="45720" y="412750"/>
                  </a:cubicBezTo>
                  <a:cubicBezTo>
                    <a:pt x="39370" y="417830"/>
                    <a:pt x="33020" y="417830"/>
                    <a:pt x="29210" y="416560"/>
                  </a:cubicBezTo>
                  <a:cubicBezTo>
                    <a:pt x="25400" y="414020"/>
                    <a:pt x="22860" y="408940"/>
                    <a:pt x="22860" y="400050"/>
                  </a:cubicBezTo>
                  <a:cubicBezTo>
                    <a:pt x="25400" y="361950"/>
                    <a:pt x="132080" y="99060"/>
                    <a:pt x="157480" y="91440"/>
                  </a:cubicBezTo>
                  <a:cubicBezTo>
                    <a:pt x="163830" y="88900"/>
                    <a:pt x="170180" y="95250"/>
                    <a:pt x="173990" y="101600"/>
                  </a:cubicBezTo>
                  <a:cubicBezTo>
                    <a:pt x="179070" y="115570"/>
                    <a:pt x="171450" y="146050"/>
                    <a:pt x="166370" y="176530"/>
                  </a:cubicBezTo>
                  <a:cubicBezTo>
                    <a:pt x="157480" y="226060"/>
                    <a:pt x="137160" y="351790"/>
                    <a:pt x="116840" y="367030"/>
                  </a:cubicBezTo>
                  <a:cubicBezTo>
                    <a:pt x="109220" y="372110"/>
                    <a:pt x="97790" y="370840"/>
                    <a:pt x="93980" y="367030"/>
                  </a:cubicBezTo>
                  <a:cubicBezTo>
                    <a:pt x="90170" y="361950"/>
                    <a:pt x="95250" y="353060"/>
                    <a:pt x="99060" y="337820"/>
                  </a:cubicBezTo>
                  <a:cubicBezTo>
                    <a:pt x="114300" y="287020"/>
                    <a:pt x="212090" y="5080"/>
                    <a:pt x="233680" y="2540"/>
                  </a:cubicBezTo>
                  <a:cubicBezTo>
                    <a:pt x="238760" y="1270"/>
                    <a:pt x="246380" y="12700"/>
                    <a:pt x="246380" y="19050"/>
                  </a:cubicBezTo>
                  <a:cubicBezTo>
                    <a:pt x="245110" y="29210"/>
                    <a:pt x="227330" y="34290"/>
                    <a:pt x="215900" y="53340"/>
                  </a:cubicBezTo>
                  <a:cubicBezTo>
                    <a:pt x="184150" y="102870"/>
                    <a:pt x="111760" y="336550"/>
                    <a:pt x="85090" y="363220"/>
                  </a:cubicBezTo>
                  <a:cubicBezTo>
                    <a:pt x="78740" y="369570"/>
                    <a:pt x="73660" y="372110"/>
                    <a:pt x="69850" y="369570"/>
                  </a:cubicBezTo>
                  <a:cubicBezTo>
                    <a:pt x="66040" y="368300"/>
                    <a:pt x="59690" y="358140"/>
                    <a:pt x="62230" y="353060"/>
                  </a:cubicBezTo>
                  <a:cubicBezTo>
                    <a:pt x="64770" y="342900"/>
                    <a:pt x="88900" y="336550"/>
                    <a:pt x="101600" y="323850"/>
                  </a:cubicBezTo>
                  <a:cubicBezTo>
                    <a:pt x="118110" y="308610"/>
                    <a:pt x="130810" y="288290"/>
                    <a:pt x="148590" y="259080"/>
                  </a:cubicBezTo>
                  <a:cubicBezTo>
                    <a:pt x="180340" y="208280"/>
                    <a:pt x="267970" y="64770"/>
                    <a:pt x="265430" y="38100"/>
                  </a:cubicBezTo>
                  <a:cubicBezTo>
                    <a:pt x="265430" y="31750"/>
                    <a:pt x="261620" y="26670"/>
                    <a:pt x="256540" y="26670"/>
                  </a:cubicBezTo>
                  <a:cubicBezTo>
                    <a:pt x="245110" y="26670"/>
                    <a:pt x="212090" y="77470"/>
                    <a:pt x="187960" y="116840"/>
                  </a:cubicBezTo>
                  <a:cubicBezTo>
                    <a:pt x="151130" y="176530"/>
                    <a:pt x="99060" y="337820"/>
                    <a:pt x="68580" y="364490"/>
                  </a:cubicBezTo>
                  <a:cubicBezTo>
                    <a:pt x="58420" y="372110"/>
                    <a:pt x="48260" y="375920"/>
                    <a:pt x="41910" y="372110"/>
                  </a:cubicBezTo>
                  <a:cubicBezTo>
                    <a:pt x="35560" y="368300"/>
                    <a:pt x="34290" y="335280"/>
                    <a:pt x="39370" y="323850"/>
                  </a:cubicBezTo>
                  <a:cubicBezTo>
                    <a:pt x="44450" y="313690"/>
                    <a:pt x="59690" y="303530"/>
                    <a:pt x="64770" y="304800"/>
                  </a:cubicBezTo>
                  <a:cubicBezTo>
                    <a:pt x="72390" y="307340"/>
                    <a:pt x="74930" y="326390"/>
                    <a:pt x="74930" y="345440"/>
                  </a:cubicBezTo>
                  <a:cubicBezTo>
                    <a:pt x="74930" y="383540"/>
                    <a:pt x="48260" y="500380"/>
                    <a:pt x="31750" y="524510"/>
                  </a:cubicBezTo>
                  <a:cubicBezTo>
                    <a:pt x="25400" y="533400"/>
                    <a:pt x="16510" y="539750"/>
                    <a:pt x="12700" y="538480"/>
                  </a:cubicBezTo>
                  <a:cubicBezTo>
                    <a:pt x="8890" y="537210"/>
                    <a:pt x="3810" y="529590"/>
                    <a:pt x="3810" y="523240"/>
                  </a:cubicBezTo>
                  <a:cubicBezTo>
                    <a:pt x="5080" y="511810"/>
                    <a:pt x="26670" y="488950"/>
                    <a:pt x="43180" y="474980"/>
                  </a:cubicBezTo>
                  <a:cubicBezTo>
                    <a:pt x="60960" y="458470"/>
                    <a:pt x="76200" y="445770"/>
                    <a:pt x="110490" y="431800"/>
                  </a:cubicBezTo>
                  <a:cubicBezTo>
                    <a:pt x="199390" y="397510"/>
                    <a:pt x="610870" y="358140"/>
                    <a:pt x="609600" y="344170"/>
                  </a:cubicBezTo>
                  <a:cubicBezTo>
                    <a:pt x="608330" y="331470"/>
                    <a:pt x="223520" y="328930"/>
                    <a:pt x="187960" y="345440"/>
                  </a:cubicBezTo>
                  <a:cubicBezTo>
                    <a:pt x="180340" y="349250"/>
                    <a:pt x="181610" y="356870"/>
                    <a:pt x="177800" y="356870"/>
                  </a:cubicBezTo>
                  <a:cubicBezTo>
                    <a:pt x="173990" y="356870"/>
                    <a:pt x="165100" y="349250"/>
                    <a:pt x="165100" y="345440"/>
                  </a:cubicBezTo>
                  <a:cubicBezTo>
                    <a:pt x="165100" y="341630"/>
                    <a:pt x="167640" y="335280"/>
                    <a:pt x="175260" y="331470"/>
                  </a:cubicBezTo>
                  <a:cubicBezTo>
                    <a:pt x="213360" y="312420"/>
                    <a:pt x="509270" y="351790"/>
                    <a:pt x="627380" y="345440"/>
                  </a:cubicBezTo>
                  <a:cubicBezTo>
                    <a:pt x="703580" y="340360"/>
                    <a:pt x="764540" y="328930"/>
                    <a:pt x="815340" y="317500"/>
                  </a:cubicBezTo>
                  <a:cubicBezTo>
                    <a:pt x="850900" y="308610"/>
                    <a:pt x="889000" y="283210"/>
                    <a:pt x="905510" y="288290"/>
                  </a:cubicBezTo>
                  <a:cubicBezTo>
                    <a:pt x="913130" y="290830"/>
                    <a:pt x="920750" y="300990"/>
                    <a:pt x="919480" y="306070"/>
                  </a:cubicBezTo>
                  <a:cubicBezTo>
                    <a:pt x="909320" y="327660"/>
                    <a:pt x="553720" y="339090"/>
                    <a:pt x="513080" y="325120"/>
                  </a:cubicBezTo>
                  <a:cubicBezTo>
                    <a:pt x="505460" y="322580"/>
                    <a:pt x="501650" y="318770"/>
                    <a:pt x="500380" y="314960"/>
                  </a:cubicBezTo>
                  <a:cubicBezTo>
                    <a:pt x="500380" y="311150"/>
                    <a:pt x="502920" y="304800"/>
                    <a:pt x="509270" y="300990"/>
                  </a:cubicBezTo>
                  <a:cubicBezTo>
                    <a:pt x="538480" y="284480"/>
                    <a:pt x="753110" y="300990"/>
                    <a:pt x="807720" y="304800"/>
                  </a:cubicBezTo>
                  <a:cubicBezTo>
                    <a:pt x="829310" y="307340"/>
                    <a:pt x="844550" y="303530"/>
                    <a:pt x="852170" y="311150"/>
                  </a:cubicBezTo>
                  <a:cubicBezTo>
                    <a:pt x="858520" y="317500"/>
                    <a:pt x="861060" y="331470"/>
                    <a:pt x="855980" y="339090"/>
                  </a:cubicBezTo>
                  <a:cubicBezTo>
                    <a:pt x="844550" y="354330"/>
                    <a:pt x="784860" y="355600"/>
                    <a:pt x="734060" y="363220"/>
                  </a:cubicBezTo>
                  <a:cubicBezTo>
                    <a:pt x="651510" y="374650"/>
                    <a:pt x="505460" y="383540"/>
                    <a:pt x="410210" y="387350"/>
                  </a:cubicBezTo>
                  <a:cubicBezTo>
                    <a:pt x="336550" y="391160"/>
                    <a:pt x="237490" y="400050"/>
                    <a:pt x="210820" y="391160"/>
                  </a:cubicBezTo>
                  <a:cubicBezTo>
                    <a:pt x="203200" y="387350"/>
                    <a:pt x="199390" y="383540"/>
                    <a:pt x="198120" y="379730"/>
                  </a:cubicBezTo>
                  <a:cubicBezTo>
                    <a:pt x="198120" y="375920"/>
                    <a:pt x="200660" y="370840"/>
                    <a:pt x="208280" y="365760"/>
                  </a:cubicBezTo>
                  <a:cubicBezTo>
                    <a:pt x="252730" y="337820"/>
                    <a:pt x="759460" y="269240"/>
                    <a:pt x="806450" y="287020"/>
                  </a:cubicBezTo>
                  <a:cubicBezTo>
                    <a:pt x="814070" y="289560"/>
                    <a:pt x="817880" y="294640"/>
                    <a:pt x="817880" y="299720"/>
                  </a:cubicBezTo>
                  <a:cubicBezTo>
                    <a:pt x="817880" y="303530"/>
                    <a:pt x="814070" y="308610"/>
                    <a:pt x="806450" y="312420"/>
                  </a:cubicBezTo>
                  <a:cubicBezTo>
                    <a:pt x="760730" y="334010"/>
                    <a:pt x="367030" y="337820"/>
                    <a:pt x="247650" y="342900"/>
                  </a:cubicBezTo>
                  <a:cubicBezTo>
                    <a:pt x="190500" y="346710"/>
                    <a:pt x="140970" y="355600"/>
                    <a:pt x="123190" y="349250"/>
                  </a:cubicBezTo>
                  <a:cubicBezTo>
                    <a:pt x="116840" y="346710"/>
                    <a:pt x="113030" y="342900"/>
                    <a:pt x="113030" y="339090"/>
                  </a:cubicBezTo>
                  <a:cubicBezTo>
                    <a:pt x="111760" y="334010"/>
                    <a:pt x="114300" y="328930"/>
                    <a:pt x="121920" y="325120"/>
                  </a:cubicBezTo>
                  <a:cubicBezTo>
                    <a:pt x="162560" y="299720"/>
                    <a:pt x="626110" y="265430"/>
                    <a:pt x="669290" y="285750"/>
                  </a:cubicBezTo>
                  <a:cubicBezTo>
                    <a:pt x="676910" y="289560"/>
                    <a:pt x="680720" y="295910"/>
                    <a:pt x="679450" y="299720"/>
                  </a:cubicBezTo>
                  <a:cubicBezTo>
                    <a:pt x="679450" y="303530"/>
                    <a:pt x="675640" y="307340"/>
                    <a:pt x="666750" y="311150"/>
                  </a:cubicBezTo>
                  <a:cubicBezTo>
                    <a:pt x="623570" y="328930"/>
                    <a:pt x="236220" y="295910"/>
                    <a:pt x="196850" y="322580"/>
                  </a:cubicBezTo>
                  <a:cubicBezTo>
                    <a:pt x="187960" y="328930"/>
                    <a:pt x="193040" y="341630"/>
                    <a:pt x="187960" y="342900"/>
                  </a:cubicBezTo>
                  <a:cubicBezTo>
                    <a:pt x="184150" y="344170"/>
                    <a:pt x="175260" y="337820"/>
                    <a:pt x="173990" y="334010"/>
                  </a:cubicBezTo>
                  <a:cubicBezTo>
                    <a:pt x="172720" y="330200"/>
                    <a:pt x="177800" y="322580"/>
                    <a:pt x="184150" y="318770"/>
                  </a:cubicBezTo>
                  <a:cubicBezTo>
                    <a:pt x="198120" y="309880"/>
                    <a:pt x="259080" y="306070"/>
                    <a:pt x="270510" y="316230"/>
                  </a:cubicBezTo>
                  <a:cubicBezTo>
                    <a:pt x="275590" y="320040"/>
                    <a:pt x="276860" y="336550"/>
                    <a:pt x="273050" y="339090"/>
                  </a:cubicBezTo>
                  <a:cubicBezTo>
                    <a:pt x="270510" y="340360"/>
                    <a:pt x="254000" y="328930"/>
                    <a:pt x="254000" y="326390"/>
                  </a:cubicBezTo>
                  <a:cubicBezTo>
                    <a:pt x="254000" y="322580"/>
                    <a:pt x="274320" y="317500"/>
                    <a:pt x="275590" y="318770"/>
                  </a:cubicBezTo>
                  <a:cubicBezTo>
                    <a:pt x="278130" y="321310"/>
                    <a:pt x="274320" y="336550"/>
                    <a:pt x="266700" y="340360"/>
                  </a:cubicBezTo>
                  <a:cubicBezTo>
                    <a:pt x="252730" y="349250"/>
                    <a:pt x="184150" y="346710"/>
                    <a:pt x="175260" y="337820"/>
                  </a:cubicBezTo>
                  <a:cubicBezTo>
                    <a:pt x="171450" y="332740"/>
                    <a:pt x="171450" y="323850"/>
                    <a:pt x="175260" y="318770"/>
                  </a:cubicBezTo>
                  <a:cubicBezTo>
                    <a:pt x="181610" y="309880"/>
                    <a:pt x="207010" y="304800"/>
                    <a:pt x="238760" y="299720"/>
                  </a:cubicBezTo>
                  <a:cubicBezTo>
                    <a:pt x="318770" y="285750"/>
                    <a:pt x="640080" y="265430"/>
                    <a:pt x="673100" y="287020"/>
                  </a:cubicBezTo>
                  <a:cubicBezTo>
                    <a:pt x="679450" y="290830"/>
                    <a:pt x="680720" y="298450"/>
                    <a:pt x="679450" y="302260"/>
                  </a:cubicBezTo>
                  <a:cubicBezTo>
                    <a:pt x="678180" y="306070"/>
                    <a:pt x="674370" y="308610"/>
                    <a:pt x="666750" y="311150"/>
                  </a:cubicBezTo>
                  <a:cubicBezTo>
                    <a:pt x="640080" y="320040"/>
                    <a:pt x="527050" y="312420"/>
                    <a:pt x="449580" y="317500"/>
                  </a:cubicBezTo>
                  <a:cubicBezTo>
                    <a:pt x="363220" y="323850"/>
                    <a:pt x="231140" y="347980"/>
                    <a:pt x="173990" y="350520"/>
                  </a:cubicBezTo>
                  <a:cubicBezTo>
                    <a:pt x="149860" y="351790"/>
                    <a:pt x="129540" y="354330"/>
                    <a:pt x="119380" y="347980"/>
                  </a:cubicBezTo>
                  <a:cubicBezTo>
                    <a:pt x="115570" y="345440"/>
                    <a:pt x="111760" y="339090"/>
                    <a:pt x="113030" y="335280"/>
                  </a:cubicBezTo>
                  <a:cubicBezTo>
                    <a:pt x="113030" y="331470"/>
                    <a:pt x="116840" y="327660"/>
                    <a:pt x="124460" y="323850"/>
                  </a:cubicBezTo>
                  <a:cubicBezTo>
                    <a:pt x="171450" y="303530"/>
                    <a:pt x="542290" y="288290"/>
                    <a:pt x="665480" y="285750"/>
                  </a:cubicBezTo>
                  <a:cubicBezTo>
                    <a:pt x="728980" y="283210"/>
                    <a:pt x="792480" y="275590"/>
                    <a:pt x="810260" y="287020"/>
                  </a:cubicBezTo>
                  <a:cubicBezTo>
                    <a:pt x="815340" y="292100"/>
                    <a:pt x="817880" y="300990"/>
                    <a:pt x="816610" y="304800"/>
                  </a:cubicBezTo>
                  <a:cubicBezTo>
                    <a:pt x="814070" y="309880"/>
                    <a:pt x="808990" y="311150"/>
                    <a:pt x="798830" y="313690"/>
                  </a:cubicBezTo>
                  <a:cubicBezTo>
                    <a:pt x="745490" y="331470"/>
                    <a:pt x="340360" y="386080"/>
                    <a:pt x="255270" y="391160"/>
                  </a:cubicBezTo>
                  <a:cubicBezTo>
                    <a:pt x="229870" y="392430"/>
                    <a:pt x="213360" y="394970"/>
                    <a:pt x="205740" y="389890"/>
                  </a:cubicBezTo>
                  <a:cubicBezTo>
                    <a:pt x="200660" y="386080"/>
                    <a:pt x="198120" y="377190"/>
                    <a:pt x="199390" y="373380"/>
                  </a:cubicBezTo>
                  <a:cubicBezTo>
                    <a:pt x="200660" y="369570"/>
                    <a:pt x="203200" y="368300"/>
                    <a:pt x="210820" y="365760"/>
                  </a:cubicBezTo>
                  <a:cubicBezTo>
                    <a:pt x="243840" y="354330"/>
                    <a:pt x="416560" y="365760"/>
                    <a:pt x="521970" y="358140"/>
                  </a:cubicBezTo>
                  <a:cubicBezTo>
                    <a:pt x="629920" y="350520"/>
                    <a:pt x="812800" y="306070"/>
                    <a:pt x="848360" y="316230"/>
                  </a:cubicBezTo>
                  <a:cubicBezTo>
                    <a:pt x="855980" y="318770"/>
                    <a:pt x="859790" y="323850"/>
                    <a:pt x="861060" y="327660"/>
                  </a:cubicBezTo>
                  <a:cubicBezTo>
                    <a:pt x="861060" y="331470"/>
                    <a:pt x="854710" y="341630"/>
                    <a:pt x="850900" y="341630"/>
                  </a:cubicBezTo>
                  <a:cubicBezTo>
                    <a:pt x="847090" y="341630"/>
                    <a:pt x="845820" y="328930"/>
                    <a:pt x="835660" y="325120"/>
                  </a:cubicBezTo>
                  <a:cubicBezTo>
                    <a:pt x="797560" y="307340"/>
                    <a:pt x="539750" y="346710"/>
                    <a:pt x="510540" y="325120"/>
                  </a:cubicBezTo>
                  <a:cubicBezTo>
                    <a:pt x="502920" y="320040"/>
                    <a:pt x="501650" y="308610"/>
                    <a:pt x="504190" y="303530"/>
                  </a:cubicBezTo>
                  <a:cubicBezTo>
                    <a:pt x="508000" y="295910"/>
                    <a:pt x="525780" y="295910"/>
                    <a:pt x="546100" y="293370"/>
                  </a:cubicBezTo>
                  <a:cubicBezTo>
                    <a:pt x="604520" y="285750"/>
                    <a:pt x="826770" y="283210"/>
                    <a:pt x="881380" y="287020"/>
                  </a:cubicBezTo>
                  <a:cubicBezTo>
                    <a:pt x="899160" y="288290"/>
                    <a:pt x="913130" y="285750"/>
                    <a:pt x="916940" y="292100"/>
                  </a:cubicBezTo>
                  <a:cubicBezTo>
                    <a:pt x="919480" y="297180"/>
                    <a:pt x="916940" y="309880"/>
                    <a:pt x="908050" y="317500"/>
                  </a:cubicBezTo>
                  <a:cubicBezTo>
                    <a:pt x="878840" y="342900"/>
                    <a:pt x="732790" y="361950"/>
                    <a:pt x="627380" y="370840"/>
                  </a:cubicBezTo>
                  <a:cubicBezTo>
                    <a:pt x="495300" y="381000"/>
                    <a:pt x="219710" y="373380"/>
                    <a:pt x="177800" y="356870"/>
                  </a:cubicBezTo>
                  <a:cubicBezTo>
                    <a:pt x="170180" y="353060"/>
                    <a:pt x="166370" y="349250"/>
                    <a:pt x="165100" y="345440"/>
                  </a:cubicBezTo>
                  <a:cubicBezTo>
                    <a:pt x="163830" y="340360"/>
                    <a:pt x="166370" y="334010"/>
                    <a:pt x="172720" y="330200"/>
                  </a:cubicBezTo>
                  <a:cubicBezTo>
                    <a:pt x="207010" y="308610"/>
                    <a:pt x="541020" y="322580"/>
                    <a:pt x="596900" y="326390"/>
                  </a:cubicBezTo>
                  <a:cubicBezTo>
                    <a:pt x="610870" y="327660"/>
                    <a:pt x="617220" y="326390"/>
                    <a:pt x="623570" y="331470"/>
                  </a:cubicBezTo>
                  <a:cubicBezTo>
                    <a:pt x="627380" y="335280"/>
                    <a:pt x="632460" y="342900"/>
                    <a:pt x="631190" y="347980"/>
                  </a:cubicBezTo>
                  <a:cubicBezTo>
                    <a:pt x="628650" y="355600"/>
                    <a:pt x="612140" y="363220"/>
                    <a:pt x="598170" y="369570"/>
                  </a:cubicBezTo>
                  <a:cubicBezTo>
                    <a:pt x="571500" y="381000"/>
                    <a:pt x="528320" y="388620"/>
                    <a:pt x="478790" y="398780"/>
                  </a:cubicBezTo>
                  <a:cubicBezTo>
                    <a:pt x="400050" y="414020"/>
                    <a:pt x="236220" y="422910"/>
                    <a:pt x="166370" y="440690"/>
                  </a:cubicBezTo>
                  <a:cubicBezTo>
                    <a:pt x="129540" y="450850"/>
                    <a:pt x="110490" y="458470"/>
                    <a:pt x="85090" y="473710"/>
                  </a:cubicBezTo>
                  <a:cubicBezTo>
                    <a:pt x="58420" y="490220"/>
                    <a:pt x="24130" y="539750"/>
                    <a:pt x="12700" y="538480"/>
                  </a:cubicBezTo>
                  <a:cubicBezTo>
                    <a:pt x="7620" y="537210"/>
                    <a:pt x="5080" y="532130"/>
                    <a:pt x="3810" y="523240"/>
                  </a:cubicBezTo>
                  <a:cubicBezTo>
                    <a:pt x="0" y="494030"/>
                    <a:pt x="30480" y="328930"/>
                    <a:pt x="49530" y="308610"/>
                  </a:cubicBezTo>
                  <a:cubicBezTo>
                    <a:pt x="54610" y="303530"/>
                    <a:pt x="60960" y="303530"/>
                    <a:pt x="64770" y="304800"/>
                  </a:cubicBezTo>
                  <a:cubicBezTo>
                    <a:pt x="68580" y="307340"/>
                    <a:pt x="72390" y="314960"/>
                    <a:pt x="71120" y="321310"/>
                  </a:cubicBezTo>
                  <a:cubicBezTo>
                    <a:pt x="69850" y="330200"/>
                    <a:pt x="48260" y="351790"/>
                    <a:pt x="46990" y="350520"/>
                  </a:cubicBezTo>
                  <a:cubicBezTo>
                    <a:pt x="41910" y="347980"/>
                    <a:pt x="134620" y="157480"/>
                    <a:pt x="166370" y="102870"/>
                  </a:cubicBezTo>
                  <a:cubicBezTo>
                    <a:pt x="184150" y="72390"/>
                    <a:pt x="195580" y="52070"/>
                    <a:pt x="212090" y="35560"/>
                  </a:cubicBezTo>
                  <a:cubicBezTo>
                    <a:pt x="223520" y="22860"/>
                    <a:pt x="234950" y="7620"/>
                    <a:pt x="247650" y="6350"/>
                  </a:cubicBezTo>
                  <a:cubicBezTo>
                    <a:pt x="259080" y="5080"/>
                    <a:pt x="276860" y="13970"/>
                    <a:pt x="281940" y="24130"/>
                  </a:cubicBezTo>
                  <a:cubicBezTo>
                    <a:pt x="288290" y="36830"/>
                    <a:pt x="276860" y="58420"/>
                    <a:pt x="267970" y="83820"/>
                  </a:cubicBezTo>
                  <a:cubicBezTo>
                    <a:pt x="250190" y="130810"/>
                    <a:pt x="199390" y="227330"/>
                    <a:pt x="168910" y="274320"/>
                  </a:cubicBezTo>
                  <a:cubicBezTo>
                    <a:pt x="149860" y="304800"/>
                    <a:pt x="134620" y="328930"/>
                    <a:pt x="116840" y="345440"/>
                  </a:cubicBezTo>
                  <a:cubicBezTo>
                    <a:pt x="102870" y="358140"/>
                    <a:pt x="86360" y="370840"/>
                    <a:pt x="76200" y="370840"/>
                  </a:cubicBezTo>
                  <a:cubicBezTo>
                    <a:pt x="69850" y="370840"/>
                    <a:pt x="63500" y="365760"/>
                    <a:pt x="60960" y="361950"/>
                  </a:cubicBezTo>
                  <a:cubicBezTo>
                    <a:pt x="58420" y="356870"/>
                    <a:pt x="57150" y="351790"/>
                    <a:pt x="59690" y="340360"/>
                  </a:cubicBezTo>
                  <a:cubicBezTo>
                    <a:pt x="66040" y="297180"/>
                    <a:pt x="161290" y="85090"/>
                    <a:pt x="196850" y="35560"/>
                  </a:cubicBezTo>
                  <a:cubicBezTo>
                    <a:pt x="210820" y="16510"/>
                    <a:pt x="226060" y="0"/>
                    <a:pt x="233680" y="2540"/>
                  </a:cubicBezTo>
                  <a:cubicBezTo>
                    <a:pt x="240030" y="3810"/>
                    <a:pt x="242570" y="16510"/>
                    <a:pt x="242570" y="31750"/>
                  </a:cubicBezTo>
                  <a:cubicBezTo>
                    <a:pt x="240030" y="83820"/>
                    <a:pt x="144780" y="340360"/>
                    <a:pt x="116840" y="367030"/>
                  </a:cubicBezTo>
                  <a:cubicBezTo>
                    <a:pt x="110490" y="373380"/>
                    <a:pt x="104140" y="374650"/>
                    <a:pt x="100330" y="372110"/>
                  </a:cubicBezTo>
                  <a:cubicBezTo>
                    <a:pt x="96520" y="370840"/>
                    <a:pt x="93980" y="367030"/>
                    <a:pt x="92710" y="360680"/>
                  </a:cubicBezTo>
                  <a:cubicBezTo>
                    <a:pt x="87630" y="328930"/>
                    <a:pt x="139700" y="95250"/>
                    <a:pt x="157480" y="91440"/>
                  </a:cubicBezTo>
                  <a:cubicBezTo>
                    <a:pt x="162560" y="90170"/>
                    <a:pt x="171450" y="99060"/>
                    <a:pt x="172720" y="107950"/>
                  </a:cubicBezTo>
                  <a:cubicBezTo>
                    <a:pt x="179070" y="138430"/>
                    <a:pt x="121920" y="259080"/>
                    <a:pt x="96520" y="314960"/>
                  </a:cubicBezTo>
                  <a:cubicBezTo>
                    <a:pt x="80010" y="354330"/>
                    <a:pt x="60960" y="402590"/>
                    <a:pt x="45720" y="412750"/>
                  </a:cubicBezTo>
                  <a:cubicBezTo>
                    <a:pt x="39370" y="416560"/>
                    <a:pt x="30480" y="416560"/>
                    <a:pt x="26670" y="414020"/>
                  </a:cubicBezTo>
                  <a:cubicBezTo>
                    <a:pt x="22860" y="411480"/>
                    <a:pt x="21590" y="405130"/>
                    <a:pt x="22860" y="396240"/>
                  </a:cubicBezTo>
                  <a:cubicBezTo>
                    <a:pt x="29210" y="354330"/>
                    <a:pt x="143510" y="134620"/>
                    <a:pt x="179070" y="74930"/>
                  </a:cubicBezTo>
                  <a:cubicBezTo>
                    <a:pt x="193040" y="50800"/>
                    <a:pt x="201930" y="36830"/>
                    <a:pt x="213360" y="25400"/>
                  </a:cubicBezTo>
                  <a:cubicBezTo>
                    <a:pt x="222250" y="17780"/>
                    <a:pt x="229870" y="10160"/>
                    <a:pt x="237490" y="10160"/>
                  </a:cubicBezTo>
                  <a:cubicBezTo>
                    <a:pt x="242570" y="10160"/>
                    <a:pt x="250190" y="11430"/>
                    <a:pt x="252730" y="16510"/>
                  </a:cubicBezTo>
                  <a:cubicBezTo>
                    <a:pt x="257810" y="29210"/>
                    <a:pt x="232410" y="71120"/>
                    <a:pt x="214630" y="102870"/>
                  </a:cubicBezTo>
                  <a:cubicBezTo>
                    <a:pt x="187960" y="149860"/>
                    <a:pt x="130810" y="234950"/>
                    <a:pt x="101600" y="264160"/>
                  </a:cubicBezTo>
                  <a:cubicBezTo>
                    <a:pt x="88900" y="278130"/>
                    <a:pt x="76200" y="289560"/>
                    <a:pt x="67310" y="289560"/>
                  </a:cubicBezTo>
                  <a:cubicBezTo>
                    <a:pt x="62230" y="290830"/>
                    <a:pt x="55880" y="288290"/>
                    <a:pt x="54610" y="284480"/>
                  </a:cubicBezTo>
                  <a:cubicBezTo>
                    <a:pt x="52070" y="280670"/>
                    <a:pt x="57150" y="267970"/>
                    <a:pt x="57150" y="26797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7573328" y="1079182"/>
            <a:ext cx="398145" cy="831532"/>
            <a:chOff x="0" y="0"/>
            <a:chExt cx="530860" cy="1108710"/>
          </a:xfrm>
        </p:grpSpPr>
        <p:sp>
          <p:nvSpPr>
            <p:cNvPr id="24" name="Freeform 24"/>
            <p:cNvSpPr/>
            <p:nvPr/>
          </p:nvSpPr>
          <p:spPr>
            <a:xfrm>
              <a:off x="50800" y="50800"/>
              <a:ext cx="444500" cy="1009650"/>
            </a:xfrm>
            <a:custGeom>
              <a:avLst/>
              <a:gdLst/>
              <a:ahLst/>
              <a:cxnLst/>
              <a:rect l="l" t="t" r="r" b="b"/>
              <a:pathLst>
                <a:path w="444500" h="1009650">
                  <a:moveTo>
                    <a:pt x="0" y="990600"/>
                  </a:moveTo>
                  <a:cubicBezTo>
                    <a:pt x="158750" y="673100"/>
                    <a:pt x="209550" y="273050"/>
                    <a:pt x="248920" y="247650"/>
                  </a:cubicBezTo>
                  <a:cubicBezTo>
                    <a:pt x="257810" y="242570"/>
                    <a:pt x="267970" y="246380"/>
                    <a:pt x="273050" y="252730"/>
                  </a:cubicBezTo>
                  <a:cubicBezTo>
                    <a:pt x="280670" y="262890"/>
                    <a:pt x="270510" y="295910"/>
                    <a:pt x="262890" y="334010"/>
                  </a:cubicBezTo>
                  <a:cubicBezTo>
                    <a:pt x="245110" y="425450"/>
                    <a:pt x="161290" y="756920"/>
                    <a:pt x="130810" y="788670"/>
                  </a:cubicBezTo>
                  <a:cubicBezTo>
                    <a:pt x="124460" y="793750"/>
                    <a:pt x="118110" y="795020"/>
                    <a:pt x="114300" y="793750"/>
                  </a:cubicBezTo>
                  <a:cubicBezTo>
                    <a:pt x="110490" y="791210"/>
                    <a:pt x="106680" y="784860"/>
                    <a:pt x="107950" y="777240"/>
                  </a:cubicBezTo>
                  <a:cubicBezTo>
                    <a:pt x="109220" y="760730"/>
                    <a:pt x="148590" y="728980"/>
                    <a:pt x="170180" y="689610"/>
                  </a:cubicBezTo>
                  <a:cubicBezTo>
                    <a:pt x="204470" y="627380"/>
                    <a:pt x="242570" y="516890"/>
                    <a:pt x="276860" y="429260"/>
                  </a:cubicBezTo>
                  <a:cubicBezTo>
                    <a:pt x="309880" y="341630"/>
                    <a:pt x="355600" y="231140"/>
                    <a:pt x="372110" y="162560"/>
                  </a:cubicBezTo>
                  <a:cubicBezTo>
                    <a:pt x="381000" y="123190"/>
                    <a:pt x="375920" y="80010"/>
                    <a:pt x="384810" y="64770"/>
                  </a:cubicBezTo>
                  <a:cubicBezTo>
                    <a:pt x="388620" y="59690"/>
                    <a:pt x="394970" y="55880"/>
                    <a:pt x="400050" y="57150"/>
                  </a:cubicBezTo>
                  <a:cubicBezTo>
                    <a:pt x="403860" y="57150"/>
                    <a:pt x="410210" y="64770"/>
                    <a:pt x="410210" y="69850"/>
                  </a:cubicBezTo>
                  <a:cubicBezTo>
                    <a:pt x="408940" y="74930"/>
                    <a:pt x="397510" y="77470"/>
                    <a:pt x="391160" y="86360"/>
                  </a:cubicBezTo>
                  <a:cubicBezTo>
                    <a:pt x="374650" y="106680"/>
                    <a:pt x="359410" y="154940"/>
                    <a:pt x="339090" y="209550"/>
                  </a:cubicBezTo>
                  <a:cubicBezTo>
                    <a:pt x="302260" y="309880"/>
                    <a:pt x="233680" y="627380"/>
                    <a:pt x="196850" y="650240"/>
                  </a:cubicBezTo>
                  <a:cubicBezTo>
                    <a:pt x="187960" y="656590"/>
                    <a:pt x="177800" y="655320"/>
                    <a:pt x="172720" y="647700"/>
                  </a:cubicBezTo>
                  <a:cubicBezTo>
                    <a:pt x="149860" y="610870"/>
                    <a:pt x="359410" y="93980"/>
                    <a:pt x="394970" y="25400"/>
                  </a:cubicBezTo>
                  <a:cubicBezTo>
                    <a:pt x="402590" y="10160"/>
                    <a:pt x="407670" y="1270"/>
                    <a:pt x="412750" y="0"/>
                  </a:cubicBezTo>
                  <a:cubicBezTo>
                    <a:pt x="419100" y="0"/>
                    <a:pt x="426720" y="6350"/>
                    <a:pt x="429260" y="16510"/>
                  </a:cubicBezTo>
                  <a:cubicBezTo>
                    <a:pt x="438150" y="58420"/>
                    <a:pt x="351790" y="252730"/>
                    <a:pt x="304800" y="375920"/>
                  </a:cubicBezTo>
                  <a:cubicBezTo>
                    <a:pt x="254000" y="510540"/>
                    <a:pt x="163830" y="756920"/>
                    <a:pt x="133350" y="789940"/>
                  </a:cubicBezTo>
                  <a:cubicBezTo>
                    <a:pt x="127000" y="797560"/>
                    <a:pt x="121920" y="800100"/>
                    <a:pt x="118110" y="798830"/>
                  </a:cubicBezTo>
                  <a:cubicBezTo>
                    <a:pt x="114300" y="797560"/>
                    <a:pt x="109220" y="789940"/>
                    <a:pt x="109220" y="781050"/>
                  </a:cubicBezTo>
                  <a:cubicBezTo>
                    <a:pt x="109220" y="748030"/>
                    <a:pt x="191770" y="628650"/>
                    <a:pt x="228600" y="547370"/>
                  </a:cubicBezTo>
                  <a:cubicBezTo>
                    <a:pt x="267970" y="462280"/>
                    <a:pt x="313690" y="347980"/>
                    <a:pt x="336550" y="279400"/>
                  </a:cubicBezTo>
                  <a:cubicBezTo>
                    <a:pt x="349250" y="238760"/>
                    <a:pt x="349250" y="194310"/>
                    <a:pt x="360680" y="180340"/>
                  </a:cubicBezTo>
                  <a:cubicBezTo>
                    <a:pt x="364490" y="175260"/>
                    <a:pt x="372110" y="173990"/>
                    <a:pt x="375920" y="175260"/>
                  </a:cubicBezTo>
                  <a:cubicBezTo>
                    <a:pt x="379730" y="176530"/>
                    <a:pt x="383540" y="181610"/>
                    <a:pt x="383540" y="190500"/>
                  </a:cubicBezTo>
                  <a:cubicBezTo>
                    <a:pt x="386080" y="234950"/>
                    <a:pt x="270510" y="532130"/>
                    <a:pt x="243840" y="609600"/>
                  </a:cubicBezTo>
                  <a:cubicBezTo>
                    <a:pt x="232410" y="640080"/>
                    <a:pt x="231140" y="664210"/>
                    <a:pt x="220980" y="671830"/>
                  </a:cubicBezTo>
                  <a:cubicBezTo>
                    <a:pt x="214630" y="676910"/>
                    <a:pt x="207010" y="678180"/>
                    <a:pt x="201930" y="675640"/>
                  </a:cubicBezTo>
                  <a:cubicBezTo>
                    <a:pt x="198120" y="674370"/>
                    <a:pt x="195580" y="669290"/>
                    <a:pt x="195580" y="660400"/>
                  </a:cubicBezTo>
                  <a:cubicBezTo>
                    <a:pt x="190500" y="608330"/>
                    <a:pt x="320040" y="167640"/>
                    <a:pt x="349250" y="113030"/>
                  </a:cubicBezTo>
                  <a:cubicBezTo>
                    <a:pt x="355600" y="102870"/>
                    <a:pt x="358140" y="97790"/>
                    <a:pt x="364490" y="96520"/>
                  </a:cubicBezTo>
                  <a:cubicBezTo>
                    <a:pt x="368300" y="95250"/>
                    <a:pt x="377190" y="97790"/>
                    <a:pt x="379730" y="101600"/>
                  </a:cubicBezTo>
                  <a:cubicBezTo>
                    <a:pt x="384810" y="111760"/>
                    <a:pt x="378460" y="137160"/>
                    <a:pt x="372110" y="163830"/>
                  </a:cubicBezTo>
                  <a:cubicBezTo>
                    <a:pt x="360680" y="217170"/>
                    <a:pt x="323850" y="322580"/>
                    <a:pt x="295910" y="401320"/>
                  </a:cubicBezTo>
                  <a:cubicBezTo>
                    <a:pt x="267970" y="478790"/>
                    <a:pt x="229870" y="610870"/>
                    <a:pt x="204470" y="631190"/>
                  </a:cubicBezTo>
                  <a:cubicBezTo>
                    <a:pt x="196850" y="637540"/>
                    <a:pt x="187960" y="638810"/>
                    <a:pt x="184150" y="635000"/>
                  </a:cubicBezTo>
                  <a:cubicBezTo>
                    <a:pt x="179070" y="632460"/>
                    <a:pt x="179070" y="619760"/>
                    <a:pt x="180340" y="608330"/>
                  </a:cubicBezTo>
                  <a:cubicBezTo>
                    <a:pt x="181610" y="586740"/>
                    <a:pt x="196850" y="553720"/>
                    <a:pt x="209550" y="520700"/>
                  </a:cubicBezTo>
                  <a:cubicBezTo>
                    <a:pt x="226060" y="478790"/>
                    <a:pt x="251460" y="393700"/>
                    <a:pt x="271780" y="378460"/>
                  </a:cubicBezTo>
                  <a:cubicBezTo>
                    <a:pt x="278130" y="372110"/>
                    <a:pt x="289560" y="370840"/>
                    <a:pt x="292100" y="374650"/>
                  </a:cubicBezTo>
                  <a:cubicBezTo>
                    <a:pt x="294640" y="377190"/>
                    <a:pt x="290830" y="393700"/>
                    <a:pt x="288290" y="394970"/>
                  </a:cubicBezTo>
                  <a:cubicBezTo>
                    <a:pt x="284480" y="396240"/>
                    <a:pt x="270510" y="387350"/>
                    <a:pt x="270510" y="383540"/>
                  </a:cubicBezTo>
                  <a:cubicBezTo>
                    <a:pt x="270510" y="379730"/>
                    <a:pt x="283210" y="369570"/>
                    <a:pt x="287020" y="370840"/>
                  </a:cubicBezTo>
                  <a:cubicBezTo>
                    <a:pt x="290830" y="372110"/>
                    <a:pt x="294640" y="379730"/>
                    <a:pt x="294640" y="388620"/>
                  </a:cubicBezTo>
                  <a:cubicBezTo>
                    <a:pt x="295910" y="421640"/>
                    <a:pt x="227330" y="608330"/>
                    <a:pt x="204470" y="631190"/>
                  </a:cubicBezTo>
                  <a:cubicBezTo>
                    <a:pt x="199390" y="637540"/>
                    <a:pt x="193040" y="640080"/>
                    <a:pt x="189230" y="638810"/>
                  </a:cubicBezTo>
                  <a:cubicBezTo>
                    <a:pt x="185420" y="637540"/>
                    <a:pt x="181610" y="633730"/>
                    <a:pt x="180340" y="627380"/>
                  </a:cubicBezTo>
                  <a:cubicBezTo>
                    <a:pt x="176530" y="599440"/>
                    <a:pt x="243840" y="476250"/>
                    <a:pt x="271780" y="393700"/>
                  </a:cubicBezTo>
                  <a:cubicBezTo>
                    <a:pt x="303530" y="302260"/>
                    <a:pt x="334010" y="127000"/>
                    <a:pt x="356870" y="101600"/>
                  </a:cubicBezTo>
                  <a:cubicBezTo>
                    <a:pt x="363220" y="96520"/>
                    <a:pt x="369570" y="93980"/>
                    <a:pt x="373380" y="96520"/>
                  </a:cubicBezTo>
                  <a:cubicBezTo>
                    <a:pt x="377190" y="97790"/>
                    <a:pt x="379730" y="102870"/>
                    <a:pt x="381000" y="111760"/>
                  </a:cubicBezTo>
                  <a:cubicBezTo>
                    <a:pt x="386080" y="163830"/>
                    <a:pt x="251460" y="626110"/>
                    <a:pt x="219710" y="668020"/>
                  </a:cubicBezTo>
                  <a:cubicBezTo>
                    <a:pt x="214630" y="675640"/>
                    <a:pt x="209550" y="678180"/>
                    <a:pt x="205740" y="676910"/>
                  </a:cubicBezTo>
                  <a:cubicBezTo>
                    <a:pt x="201930" y="675640"/>
                    <a:pt x="194310" y="668020"/>
                    <a:pt x="194310" y="664210"/>
                  </a:cubicBezTo>
                  <a:cubicBezTo>
                    <a:pt x="195580" y="660400"/>
                    <a:pt x="203200" y="661670"/>
                    <a:pt x="208280" y="654050"/>
                  </a:cubicBezTo>
                  <a:cubicBezTo>
                    <a:pt x="227330" y="627380"/>
                    <a:pt x="251460" y="481330"/>
                    <a:pt x="276860" y="401320"/>
                  </a:cubicBezTo>
                  <a:cubicBezTo>
                    <a:pt x="302260" y="323850"/>
                    <a:pt x="339090" y="201930"/>
                    <a:pt x="360680" y="180340"/>
                  </a:cubicBezTo>
                  <a:cubicBezTo>
                    <a:pt x="365760" y="175260"/>
                    <a:pt x="372110" y="173990"/>
                    <a:pt x="375920" y="175260"/>
                  </a:cubicBezTo>
                  <a:cubicBezTo>
                    <a:pt x="379730" y="176530"/>
                    <a:pt x="382270" y="180340"/>
                    <a:pt x="383540" y="186690"/>
                  </a:cubicBezTo>
                  <a:cubicBezTo>
                    <a:pt x="387350" y="204470"/>
                    <a:pt x="373380" y="247650"/>
                    <a:pt x="359410" y="288290"/>
                  </a:cubicBezTo>
                  <a:cubicBezTo>
                    <a:pt x="337820" y="356870"/>
                    <a:pt x="288290" y="474980"/>
                    <a:pt x="252730" y="557530"/>
                  </a:cubicBezTo>
                  <a:cubicBezTo>
                    <a:pt x="219710" y="629920"/>
                    <a:pt x="182880" y="717550"/>
                    <a:pt x="154940" y="758190"/>
                  </a:cubicBezTo>
                  <a:cubicBezTo>
                    <a:pt x="142240" y="778510"/>
                    <a:pt x="125730" y="800100"/>
                    <a:pt x="118110" y="798830"/>
                  </a:cubicBezTo>
                  <a:cubicBezTo>
                    <a:pt x="111760" y="797560"/>
                    <a:pt x="107950" y="783590"/>
                    <a:pt x="107950" y="768350"/>
                  </a:cubicBezTo>
                  <a:cubicBezTo>
                    <a:pt x="110490" y="711200"/>
                    <a:pt x="231140" y="496570"/>
                    <a:pt x="280670" y="368300"/>
                  </a:cubicBezTo>
                  <a:cubicBezTo>
                    <a:pt x="323850" y="255270"/>
                    <a:pt x="369570" y="97790"/>
                    <a:pt x="391160" y="41910"/>
                  </a:cubicBezTo>
                  <a:cubicBezTo>
                    <a:pt x="400050" y="21590"/>
                    <a:pt x="402590" y="3810"/>
                    <a:pt x="410210" y="1270"/>
                  </a:cubicBezTo>
                  <a:cubicBezTo>
                    <a:pt x="416560" y="0"/>
                    <a:pt x="425450" y="6350"/>
                    <a:pt x="429260" y="16510"/>
                  </a:cubicBezTo>
                  <a:cubicBezTo>
                    <a:pt x="444500" y="72390"/>
                    <a:pt x="241300" y="632460"/>
                    <a:pt x="195580" y="652780"/>
                  </a:cubicBezTo>
                  <a:cubicBezTo>
                    <a:pt x="186690" y="657860"/>
                    <a:pt x="176530" y="651510"/>
                    <a:pt x="172720" y="645160"/>
                  </a:cubicBezTo>
                  <a:cubicBezTo>
                    <a:pt x="167640" y="633730"/>
                    <a:pt x="180340" y="612140"/>
                    <a:pt x="189230" y="581660"/>
                  </a:cubicBezTo>
                  <a:cubicBezTo>
                    <a:pt x="214630" y="497840"/>
                    <a:pt x="306070" y="201930"/>
                    <a:pt x="349250" y="119380"/>
                  </a:cubicBezTo>
                  <a:cubicBezTo>
                    <a:pt x="367030" y="86360"/>
                    <a:pt x="384810" y="55880"/>
                    <a:pt x="396240" y="55880"/>
                  </a:cubicBezTo>
                  <a:cubicBezTo>
                    <a:pt x="403860" y="55880"/>
                    <a:pt x="412750" y="71120"/>
                    <a:pt x="415290" y="80010"/>
                  </a:cubicBezTo>
                  <a:cubicBezTo>
                    <a:pt x="417830" y="88900"/>
                    <a:pt x="416560" y="95250"/>
                    <a:pt x="412750" y="109220"/>
                  </a:cubicBezTo>
                  <a:cubicBezTo>
                    <a:pt x="402590" y="160020"/>
                    <a:pt x="339090" y="336550"/>
                    <a:pt x="299720" y="439420"/>
                  </a:cubicBezTo>
                  <a:cubicBezTo>
                    <a:pt x="265430" y="532130"/>
                    <a:pt x="222250" y="643890"/>
                    <a:pt x="191770" y="703580"/>
                  </a:cubicBezTo>
                  <a:cubicBezTo>
                    <a:pt x="175260" y="736600"/>
                    <a:pt x="161290" y="760730"/>
                    <a:pt x="146050" y="775970"/>
                  </a:cubicBezTo>
                  <a:cubicBezTo>
                    <a:pt x="137160" y="786130"/>
                    <a:pt x="127000" y="795020"/>
                    <a:pt x="120650" y="793750"/>
                  </a:cubicBezTo>
                  <a:cubicBezTo>
                    <a:pt x="115570" y="793750"/>
                    <a:pt x="109220" y="787400"/>
                    <a:pt x="107950" y="777240"/>
                  </a:cubicBezTo>
                  <a:cubicBezTo>
                    <a:pt x="100330" y="736600"/>
                    <a:pt x="191770" y="520700"/>
                    <a:pt x="215900" y="421640"/>
                  </a:cubicBezTo>
                  <a:cubicBezTo>
                    <a:pt x="232410" y="354330"/>
                    <a:pt x="233680" y="265430"/>
                    <a:pt x="248920" y="247650"/>
                  </a:cubicBezTo>
                  <a:cubicBezTo>
                    <a:pt x="254000" y="242570"/>
                    <a:pt x="261620" y="241300"/>
                    <a:pt x="265430" y="242570"/>
                  </a:cubicBezTo>
                  <a:cubicBezTo>
                    <a:pt x="269240" y="245110"/>
                    <a:pt x="271780" y="250190"/>
                    <a:pt x="271780" y="257810"/>
                  </a:cubicBezTo>
                  <a:cubicBezTo>
                    <a:pt x="274320" y="290830"/>
                    <a:pt x="220980" y="419100"/>
                    <a:pt x="200660" y="501650"/>
                  </a:cubicBezTo>
                  <a:cubicBezTo>
                    <a:pt x="180340" y="584200"/>
                    <a:pt x="173990" y="678180"/>
                    <a:pt x="148590" y="754380"/>
                  </a:cubicBezTo>
                  <a:cubicBezTo>
                    <a:pt x="127000" y="822960"/>
                    <a:pt x="87630" y="895350"/>
                    <a:pt x="62230" y="941070"/>
                  </a:cubicBezTo>
                  <a:cubicBezTo>
                    <a:pt x="46990" y="969010"/>
                    <a:pt x="33020" y="999490"/>
                    <a:pt x="20320" y="1007110"/>
                  </a:cubicBezTo>
                  <a:cubicBezTo>
                    <a:pt x="13970" y="1009650"/>
                    <a:pt x="6350" y="1009650"/>
                    <a:pt x="2540" y="1007110"/>
                  </a:cubicBezTo>
                  <a:cubicBezTo>
                    <a:pt x="0" y="1004570"/>
                    <a:pt x="0" y="990600"/>
                    <a:pt x="0" y="99060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7941945" y="693420"/>
            <a:ext cx="679132" cy="259080"/>
            <a:chOff x="0" y="0"/>
            <a:chExt cx="905510" cy="345440"/>
          </a:xfrm>
        </p:grpSpPr>
        <p:sp>
          <p:nvSpPr>
            <p:cNvPr id="26" name="Freeform 26"/>
            <p:cNvSpPr/>
            <p:nvPr/>
          </p:nvSpPr>
          <p:spPr>
            <a:xfrm>
              <a:off x="50800" y="34290"/>
              <a:ext cx="803910" cy="261620"/>
            </a:xfrm>
            <a:custGeom>
              <a:avLst/>
              <a:gdLst/>
              <a:ahLst/>
              <a:cxnLst/>
              <a:rect l="l" t="t" r="r" b="b"/>
              <a:pathLst>
                <a:path w="803910" h="261620">
                  <a:moveTo>
                    <a:pt x="0" y="246380"/>
                  </a:moveTo>
                  <a:cubicBezTo>
                    <a:pt x="26670" y="165100"/>
                    <a:pt x="34290" y="152400"/>
                    <a:pt x="50800" y="139700"/>
                  </a:cubicBezTo>
                  <a:cubicBezTo>
                    <a:pt x="77470" y="116840"/>
                    <a:pt x="134620" y="93980"/>
                    <a:pt x="173990" y="77470"/>
                  </a:cubicBezTo>
                  <a:cubicBezTo>
                    <a:pt x="207010" y="64770"/>
                    <a:pt x="233680" y="55880"/>
                    <a:pt x="270510" y="48260"/>
                  </a:cubicBezTo>
                  <a:cubicBezTo>
                    <a:pt x="320040" y="36830"/>
                    <a:pt x="401320" y="26670"/>
                    <a:pt x="448310" y="21590"/>
                  </a:cubicBezTo>
                  <a:cubicBezTo>
                    <a:pt x="480060" y="17780"/>
                    <a:pt x="508000" y="10160"/>
                    <a:pt x="527050" y="16510"/>
                  </a:cubicBezTo>
                  <a:cubicBezTo>
                    <a:pt x="539750" y="20320"/>
                    <a:pt x="552450" y="31750"/>
                    <a:pt x="553720" y="40640"/>
                  </a:cubicBezTo>
                  <a:cubicBezTo>
                    <a:pt x="556260" y="46990"/>
                    <a:pt x="551180" y="55880"/>
                    <a:pt x="546100" y="59690"/>
                  </a:cubicBezTo>
                  <a:cubicBezTo>
                    <a:pt x="538480" y="66040"/>
                    <a:pt x="527050" y="66040"/>
                    <a:pt x="510540" y="67310"/>
                  </a:cubicBezTo>
                  <a:cubicBezTo>
                    <a:pt x="466090" y="73660"/>
                    <a:pt x="350520" y="73660"/>
                    <a:pt x="274320" y="76200"/>
                  </a:cubicBezTo>
                  <a:cubicBezTo>
                    <a:pt x="201930" y="78740"/>
                    <a:pt x="91440" y="90170"/>
                    <a:pt x="63500" y="80010"/>
                  </a:cubicBezTo>
                  <a:cubicBezTo>
                    <a:pt x="55880" y="77470"/>
                    <a:pt x="52070" y="73660"/>
                    <a:pt x="50800" y="69850"/>
                  </a:cubicBezTo>
                  <a:cubicBezTo>
                    <a:pt x="50800" y="64770"/>
                    <a:pt x="53340" y="59690"/>
                    <a:pt x="60960" y="55880"/>
                  </a:cubicBezTo>
                  <a:cubicBezTo>
                    <a:pt x="110490" y="27940"/>
                    <a:pt x="779780" y="0"/>
                    <a:pt x="801370" y="31750"/>
                  </a:cubicBezTo>
                  <a:cubicBezTo>
                    <a:pt x="803910" y="36830"/>
                    <a:pt x="798830" y="46990"/>
                    <a:pt x="791210" y="52070"/>
                  </a:cubicBezTo>
                  <a:cubicBezTo>
                    <a:pt x="768350" y="67310"/>
                    <a:pt x="671830" y="52070"/>
                    <a:pt x="604520" y="57150"/>
                  </a:cubicBezTo>
                  <a:cubicBezTo>
                    <a:pt x="524510" y="62230"/>
                    <a:pt x="426720" y="81280"/>
                    <a:pt x="342900" y="87630"/>
                  </a:cubicBezTo>
                  <a:cubicBezTo>
                    <a:pt x="266700" y="95250"/>
                    <a:pt x="148590" y="114300"/>
                    <a:pt x="121920" y="100330"/>
                  </a:cubicBezTo>
                  <a:cubicBezTo>
                    <a:pt x="113030" y="95250"/>
                    <a:pt x="106680" y="86360"/>
                    <a:pt x="110490" y="80010"/>
                  </a:cubicBezTo>
                  <a:cubicBezTo>
                    <a:pt x="128270" y="50800"/>
                    <a:pt x="731520" y="55880"/>
                    <a:pt x="784860" y="76200"/>
                  </a:cubicBezTo>
                  <a:cubicBezTo>
                    <a:pt x="792480" y="78740"/>
                    <a:pt x="797560" y="82550"/>
                    <a:pt x="797560" y="86360"/>
                  </a:cubicBezTo>
                  <a:cubicBezTo>
                    <a:pt x="797560" y="91440"/>
                    <a:pt x="792480" y="97790"/>
                    <a:pt x="784860" y="101600"/>
                  </a:cubicBezTo>
                  <a:cubicBezTo>
                    <a:pt x="756920" y="113030"/>
                    <a:pt x="651510" y="95250"/>
                    <a:pt x="566420" y="101600"/>
                  </a:cubicBezTo>
                  <a:cubicBezTo>
                    <a:pt x="444500" y="109220"/>
                    <a:pt x="166370" y="173990"/>
                    <a:pt x="127000" y="158750"/>
                  </a:cubicBezTo>
                  <a:cubicBezTo>
                    <a:pt x="118110" y="156210"/>
                    <a:pt x="115570" y="149860"/>
                    <a:pt x="115570" y="146050"/>
                  </a:cubicBezTo>
                  <a:cubicBezTo>
                    <a:pt x="115570" y="142240"/>
                    <a:pt x="119380" y="137160"/>
                    <a:pt x="127000" y="133350"/>
                  </a:cubicBezTo>
                  <a:cubicBezTo>
                    <a:pt x="163830" y="115570"/>
                    <a:pt x="398780" y="111760"/>
                    <a:pt x="510540" y="109220"/>
                  </a:cubicBezTo>
                  <a:cubicBezTo>
                    <a:pt x="596900" y="107950"/>
                    <a:pt x="713740" y="102870"/>
                    <a:pt x="741680" y="115570"/>
                  </a:cubicBezTo>
                  <a:cubicBezTo>
                    <a:pt x="749300" y="118110"/>
                    <a:pt x="753110" y="123190"/>
                    <a:pt x="753110" y="127000"/>
                  </a:cubicBezTo>
                  <a:cubicBezTo>
                    <a:pt x="754380" y="130810"/>
                    <a:pt x="750570" y="137160"/>
                    <a:pt x="742950" y="140970"/>
                  </a:cubicBezTo>
                  <a:cubicBezTo>
                    <a:pt x="699770" y="161290"/>
                    <a:pt x="323850" y="139700"/>
                    <a:pt x="209550" y="132080"/>
                  </a:cubicBezTo>
                  <a:cubicBezTo>
                    <a:pt x="154940" y="128270"/>
                    <a:pt x="114300" y="125730"/>
                    <a:pt x="88900" y="116840"/>
                  </a:cubicBezTo>
                  <a:cubicBezTo>
                    <a:pt x="77470" y="111760"/>
                    <a:pt x="66040" y="106680"/>
                    <a:pt x="63500" y="100330"/>
                  </a:cubicBezTo>
                  <a:cubicBezTo>
                    <a:pt x="62230" y="95250"/>
                    <a:pt x="64770" y="87630"/>
                    <a:pt x="69850" y="83820"/>
                  </a:cubicBezTo>
                  <a:cubicBezTo>
                    <a:pt x="74930" y="80010"/>
                    <a:pt x="81280" y="80010"/>
                    <a:pt x="95250" y="78740"/>
                  </a:cubicBezTo>
                  <a:cubicBezTo>
                    <a:pt x="138430" y="73660"/>
                    <a:pt x="276860" y="71120"/>
                    <a:pt x="377190" y="67310"/>
                  </a:cubicBezTo>
                  <a:cubicBezTo>
                    <a:pt x="491490" y="63500"/>
                    <a:pt x="708660" y="45720"/>
                    <a:pt x="745490" y="59690"/>
                  </a:cubicBezTo>
                  <a:cubicBezTo>
                    <a:pt x="754380" y="62230"/>
                    <a:pt x="758190" y="67310"/>
                    <a:pt x="758190" y="71120"/>
                  </a:cubicBezTo>
                  <a:cubicBezTo>
                    <a:pt x="759460" y="74930"/>
                    <a:pt x="755650" y="81280"/>
                    <a:pt x="749300" y="85090"/>
                  </a:cubicBezTo>
                  <a:cubicBezTo>
                    <a:pt x="721360" y="99060"/>
                    <a:pt x="562610" y="67310"/>
                    <a:pt x="483870" y="71120"/>
                  </a:cubicBezTo>
                  <a:cubicBezTo>
                    <a:pt x="419100" y="74930"/>
                    <a:pt x="330200" y="105410"/>
                    <a:pt x="306070" y="97790"/>
                  </a:cubicBezTo>
                  <a:cubicBezTo>
                    <a:pt x="299720" y="95250"/>
                    <a:pt x="294640" y="90170"/>
                    <a:pt x="294640" y="85090"/>
                  </a:cubicBezTo>
                  <a:cubicBezTo>
                    <a:pt x="294640" y="81280"/>
                    <a:pt x="298450" y="76200"/>
                    <a:pt x="306070" y="72390"/>
                  </a:cubicBezTo>
                  <a:cubicBezTo>
                    <a:pt x="335280" y="58420"/>
                    <a:pt x="553720" y="52070"/>
                    <a:pt x="584200" y="69850"/>
                  </a:cubicBezTo>
                  <a:cubicBezTo>
                    <a:pt x="591820" y="74930"/>
                    <a:pt x="596900" y="85090"/>
                    <a:pt x="594360" y="90170"/>
                  </a:cubicBezTo>
                  <a:cubicBezTo>
                    <a:pt x="586740" y="101600"/>
                    <a:pt x="480060" y="92710"/>
                    <a:pt x="434340" y="82550"/>
                  </a:cubicBezTo>
                  <a:cubicBezTo>
                    <a:pt x="397510" y="76200"/>
                    <a:pt x="347980" y="60960"/>
                    <a:pt x="337820" y="48260"/>
                  </a:cubicBezTo>
                  <a:cubicBezTo>
                    <a:pt x="332740" y="43180"/>
                    <a:pt x="331470" y="36830"/>
                    <a:pt x="334010" y="33020"/>
                  </a:cubicBezTo>
                  <a:cubicBezTo>
                    <a:pt x="335280" y="29210"/>
                    <a:pt x="346710" y="24130"/>
                    <a:pt x="350520" y="26670"/>
                  </a:cubicBezTo>
                  <a:cubicBezTo>
                    <a:pt x="354330" y="27940"/>
                    <a:pt x="358140" y="40640"/>
                    <a:pt x="356870" y="44450"/>
                  </a:cubicBezTo>
                  <a:cubicBezTo>
                    <a:pt x="354330" y="48260"/>
                    <a:pt x="340360" y="50800"/>
                    <a:pt x="337820" y="48260"/>
                  </a:cubicBezTo>
                  <a:cubicBezTo>
                    <a:pt x="335280" y="45720"/>
                    <a:pt x="339090" y="29210"/>
                    <a:pt x="345440" y="25400"/>
                  </a:cubicBezTo>
                  <a:cubicBezTo>
                    <a:pt x="358140" y="19050"/>
                    <a:pt x="401320" y="50800"/>
                    <a:pt x="435610" y="57150"/>
                  </a:cubicBezTo>
                  <a:cubicBezTo>
                    <a:pt x="478790" y="67310"/>
                    <a:pt x="567690" y="55880"/>
                    <a:pt x="586740" y="69850"/>
                  </a:cubicBezTo>
                  <a:cubicBezTo>
                    <a:pt x="593090" y="74930"/>
                    <a:pt x="596900" y="85090"/>
                    <a:pt x="594360" y="90170"/>
                  </a:cubicBezTo>
                  <a:cubicBezTo>
                    <a:pt x="590550" y="97790"/>
                    <a:pt x="566420" y="99060"/>
                    <a:pt x="542290" y="100330"/>
                  </a:cubicBezTo>
                  <a:cubicBezTo>
                    <a:pt x="492760" y="105410"/>
                    <a:pt x="334010" y="107950"/>
                    <a:pt x="306070" y="97790"/>
                  </a:cubicBezTo>
                  <a:cubicBezTo>
                    <a:pt x="299720" y="95250"/>
                    <a:pt x="295910" y="92710"/>
                    <a:pt x="295910" y="88900"/>
                  </a:cubicBezTo>
                  <a:cubicBezTo>
                    <a:pt x="294640" y="83820"/>
                    <a:pt x="295910" y="77470"/>
                    <a:pt x="302260" y="73660"/>
                  </a:cubicBezTo>
                  <a:cubicBezTo>
                    <a:pt x="322580" y="58420"/>
                    <a:pt x="419100" y="49530"/>
                    <a:pt x="483870" y="45720"/>
                  </a:cubicBezTo>
                  <a:cubicBezTo>
                    <a:pt x="554990" y="40640"/>
                    <a:pt x="666750" y="41910"/>
                    <a:pt x="712470" y="50800"/>
                  </a:cubicBezTo>
                  <a:cubicBezTo>
                    <a:pt x="734060" y="54610"/>
                    <a:pt x="756920" y="60960"/>
                    <a:pt x="758190" y="68580"/>
                  </a:cubicBezTo>
                  <a:cubicBezTo>
                    <a:pt x="759460" y="74930"/>
                    <a:pt x="746760" y="85090"/>
                    <a:pt x="730250" y="91440"/>
                  </a:cubicBezTo>
                  <a:cubicBezTo>
                    <a:pt x="656590" y="118110"/>
                    <a:pt x="119380" y="137160"/>
                    <a:pt x="72390" y="107950"/>
                  </a:cubicBezTo>
                  <a:cubicBezTo>
                    <a:pt x="64770" y="102870"/>
                    <a:pt x="62230" y="92710"/>
                    <a:pt x="64770" y="88900"/>
                  </a:cubicBezTo>
                  <a:cubicBezTo>
                    <a:pt x="72390" y="77470"/>
                    <a:pt x="146050" y="101600"/>
                    <a:pt x="209550" y="106680"/>
                  </a:cubicBezTo>
                  <a:cubicBezTo>
                    <a:pt x="331470" y="114300"/>
                    <a:pt x="695960" y="95250"/>
                    <a:pt x="741680" y="115570"/>
                  </a:cubicBezTo>
                  <a:cubicBezTo>
                    <a:pt x="749300" y="118110"/>
                    <a:pt x="753110" y="123190"/>
                    <a:pt x="753110" y="127000"/>
                  </a:cubicBezTo>
                  <a:cubicBezTo>
                    <a:pt x="754380" y="130810"/>
                    <a:pt x="750570" y="137160"/>
                    <a:pt x="742950" y="140970"/>
                  </a:cubicBezTo>
                  <a:cubicBezTo>
                    <a:pt x="716280" y="152400"/>
                    <a:pt x="598170" y="133350"/>
                    <a:pt x="511810" y="134620"/>
                  </a:cubicBezTo>
                  <a:cubicBezTo>
                    <a:pt x="400050" y="137160"/>
                    <a:pt x="162560" y="176530"/>
                    <a:pt x="127000" y="158750"/>
                  </a:cubicBezTo>
                  <a:cubicBezTo>
                    <a:pt x="118110" y="154940"/>
                    <a:pt x="115570" y="147320"/>
                    <a:pt x="115570" y="143510"/>
                  </a:cubicBezTo>
                  <a:cubicBezTo>
                    <a:pt x="116840" y="138430"/>
                    <a:pt x="121920" y="134620"/>
                    <a:pt x="132080" y="130810"/>
                  </a:cubicBezTo>
                  <a:cubicBezTo>
                    <a:pt x="170180" y="114300"/>
                    <a:pt x="332740" y="96520"/>
                    <a:pt x="438150" y="87630"/>
                  </a:cubicBezTo>
                  <a:cubicBezTo>
                    <a:pt x="549910" y="77470"/>
                    <a:pt x="749300" y="57150"/>
                    <a:pt x="784860" y="76200"/>
                  </a:cubicBezTo>
                  <a:cubicBezTo>
                    <a:pt x="793750" y="80010"/>
                    <a:pt x="798830" y="87630"/>
                    <a:pt x="796290" y="92710"/>
                  </a:cubicBezTo>
                  <a:cubicBezTo>
                    <a:pt x="782320" y="120650"/>
                    <a:pt x="250190" y="110490"/>
                    <a:pt x="157480" y="100330"/>
                  </a:cubicBezTo>
                  <a:cubicBezTo>
                    <a:pt x="132080" y="97790"/>
                    <a:pt x="110490" y="95250"/>
                    <a:pt x="109220" y="88900"/>
                  </a:cubicBezTo>
                  <a:cubicBezTo>
                    <a:pt x="107950" y="85090"/>
                    <a:pt x="111760" y="78740"/>
                    <a:pt x="120650" y="74930"/>
                  </a:cubicBezTo>
                  <a:cubicBezTo>
                    <a:pt x="172720" y="46990"/>
                    <a:pt x="735330" y="6350"/>
                    <a:pt x="789940" y="26670"/>
                  </a:cubicBezTo>
                  <a:cubicBezTo>
                    <a:pt x="798830" y="30480"/>
                    <a:pt x="803910" y="35560"/>
                    <a:pt x="802640" y="40640"/>
                  </a:cubicBezTo>
                  <a:cubicBezTo>
                    <a:pt x="802640" y="44450"/>
                    <a:pt x="798830" y="48260"/>
                    <a:pt x="791210" y="52070"/>
                  </a:cubicBezTo>
                  <a:cubicBezTo>
                    <a:pt x="749300" y="71120"/>
                    <a:pt x="467360" y="76200"/>
                    <a:pt x="335280" y="81280"/>
                  </a:cubicBezTo>
                  <a:cubicBezTo>
                    <a:pt x="232410" y="83820"/>
                    <a:pt x="95250" y="92710"/>
                    <a:pt x="63500" y="80010"/>
                  </a:cubicBezTo>
                  <a:cubicBezTo>
                    <a:pt x="55880" y="77470"/>
                    <a:pt x="52070" y="73660"/>
                    <a:pt x="50800" y="69850"/>
                  </a:cubicBezTo>
                  <a:cubicBezTo>
                    <a:pt x="50800" y="64770"/>
                    <a:pt x="53340" y="59690"/>
                    <a:pt x="60960" y="55880"/>
                  </a:cubicBezTo>
                  <a:cubicBezTo>
                    <a:pt x="99060" y="34290"/>
                    <a:pt x="525780" y="35560"/>
                    <a:pt x="527050" y="41910"/>
                  </a:cubicBezTo>
                  <a:cubicBezTo>
                    <a:pt x="527050" y="45720"/>
                    <a:pt x="351790" y="54610"/>
                    <a:pt x="278130" y="72390"/>
                  </a:cubicBezTo>
                  <a:cubicBezTo>
                    <a:pt x="215900" y="86360"/>
                    <a:pt x="151130" y="105410"/>
                    <a:pt x="109220" y="129540"/>
                  </a:cubicBezTo>
                  <a:cubicBezTo>
                    <a:pt x="80010" y="147320"/>
                    <a:pt x="57150" y="166370"/>
                    <a:pt x="41910" y="189230"/>
                  </a:cubicBezTo>
                  <a:cubicBezTo>
                    <a:pt x="29210" y="209550"/>
                    <a:pt x="31750" y="250190"/>
                    <a:pt x="21590" y="257810"/>
                  </a:cubicBezTo>
                  <a:cubicBezTo>
                    <a:pt x="17780" y="261620"/>
                    <a:pt x="8890" y="261620"/>
                    <a:pt x="5080" y="259080"/>
                  </a:cubicBezTo>
                  <a:cubicBezTo>
                    <a:pt x="2540" y="257810"/>
                    <a:pt x="0" y="246380"/>
                    <a:pt x="0" y="2463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7246620" y="698182"/>
            <a:ext cx="574357" cy="266700"/>
            <a:chOff x="0" y="0"/>
            <a:chExt cx="765810" cy="355600"/>
          </a:xfrm>
        </p:grpSpPr>
        <p:sp>
          <p:nvSpPr>
            <p:cNvPr id="28" name="Freeform 28"/>
            <p:cNvSpPr/>
            <p:nvPr/>
          </p:nvSpPr>
          <p:spPr>
            <a:xfrm>
              <a:off x="49530" y="44450"/>
              <a:ext cx="666750" cy="260350"/>
            </a:xfrm>
            <a:custGeom>
              <a:avLst/>
              <a:gdLst/>
              <a:ahLst/>
              <a:cxnLst/>
              <a:rect l="l" t="t" r="r" b="b"/>
              <a:pathLst>
                <a:path w="666750" h="260350">
                  <a:moveTo>
                    <a:pt x="497840" y="54610"/>
                  </a:moveTo>
                  <a:cubicBezTo>
                    <a:pt x="328930" y="48260"/>
                    <a:pt x="278130" y="57150"/>
                    <a:pt x="240030" y="69850"/>
                  </a:cubicBezTo>
                  <a:cubicBezTo>
                    <a:pt x="212090" y="78740"/>
                    <a:pt x="194310" y="88900"/>
                    <a:pt x="167640" y="106680"/>
                  </a:cubicBezTo>
                  <a:cubicBezTo>
                    <a:pt x="129540" y="128270"/>
                    <a:pt x="66040" y="177800"/>
                    <a:pt x="43180" y="199390"/>
                  </a:cubicBezTo>
                  <a:cubicBezTo>
                    <a:pt x="33020" y="209550"/>
                    <a:pt x="20320" y="215900"/>
                    <a:pt x="22860" y="222250"/>
                  </a:cubicBezTo>
                  <a:cubicBezTo>
                    <a:pt x="25400" y="229870"/>
                    <a:pt x="55880" y="233680"/>
                    <a:pt x="76200" y="234950"/>
                  </a:cubicBezTo>
                  <a:cubicBezTo>
                    <a:pt x="104140" y="236220"/>
                    <a:pt x="138430" y="228600"/>
                    <a:pt x="171450" y="220980"/>
                  </a:cubicBezTo>
                  <a:cubicBezTo>
                    <a:pt x="209550" y="212090"/>
                    <a:pt x="242570" y="200660"/>
                    <a:pt x="292100" y="180340"/>
                  </a:cubicBezTo>
                  <a:cubicBezTo>
                    <a:pt x="381000" y="144780"/>
                    <a:pt x="608330" y="6350"/>
                    <a:pt x="648970" y="6350"/>
                  </a:cubicBezTo>
                  <a:cubicBezTo>
                    <a:pt x="657860" y="5080"/>
                    <a:pt x="662940" y="8890"/>
                    <a:pt x="665480" y="12700"/>
                  </a:cubicBezTo>
                  <a:cubicBezTo>
                    <a:pt x="666750" y="16510"/>
                    <a:pt x="664210" y="25400"/>
                    <a:pt x="660400" y="27940"/>
                  </a:cubicBezTo>
                  <a:cubicBezTo>
                    <a:pt x="652780" y="34290"/>
                    <a:pt x="638810" y="27940"/>
                    <a:pt x="617220" y="33020"/>
                  </a:cubicBezTo>
                  <a:cubicBezTo>
                    <a:pt x="541020" y="49530"/>
                    <a:pt x="166370" y="218440"/>
                    <a:pt x="120650" y="214630"/>
                  </a:cubicBezTo>
                  <a:cubicBezTo>
                    <a:pt x="114300" y="213360"/>
                    <a:pt x="110490" y="210820"/>
                    <a:pt x="109220" y="207010"/>
                  </a:cubicBezTo>
                  <a:cubicBezTo>
                    <a:pt x="107950" y="203200"/>
                    <a:pt x="109220" y="196850"/>
                    <a:pt x="114300" y="190500"/>
                  </a:cubicBezTo>
                  <a:cubicBezTo>
                    <a:pt x="133350" y="167640"/>
                    <a:pt x="246380" y="120650"/>
                    <a:pt x="322580" y="91440"/>
                  </a:cubicBezTo>
                  <a:cubicBezTo>
                    <a:pt x="405130" y="59690"/>
                    <a:pt x="561340" y="10160"/>
                    <a:pt x="593090" y="12700"/>
                  </a:cubicBezTo>
                  <a:cubicBezTo>
                    <a:pt x="600710" y="12700"/>
                    <a:pt x="604520" y="15240"/>
                    <a:pt x="607060" y="19050"/>
                  </a:cubicBezTo>
                  <a:cubicBezTo>
                    <a:pt x="608330" y="22860"/>
                    <a:pt x="608330" y="31750"/>
                    <a:pt x="603250" y="35560"/>
                  </a:cubicBezTo>
                  <a:cubicBezTo>
                    <a:pt x="596900" y="40640"/>
                    <a:pt x="579120" y="33020"/>
                    <a:pt x="556260" y="35560"/>
                  </a:cubicBezTo>
                  <a:cubicBezTo>
                    <a:pt x="491490" y="44450"/>
                    <a:pt x="223520" y="139700"/>
                    <a:pt x="186690" y="132080"/>
                  </a:cubicBezTo>
                  <a:cubicBezTo>
                    <a:pt x="179070" y="130810"/>
                    <a:pt x="176530" y="127000"/>
                    <a:pt x="175260" y="123190"/>
                  </a:cubicBezTo>
                  <a:cubicBezTo>
                    <a:pt x="173990" y="119380"/>
                    <a:pt x="176530" y="111760"/>
                    <a:pt x="181610" y="107950"/>
                  </a:cubicBezTo>
                  <a:cubicBezTo>
                    <a:pt x="194310" y="97790"/>
                    <a:pt x="240030" y="102870"/>
                    <a:pt x="270510" y="91440"/>
                  </a:cubicBezTo>
                  <a:cubicBezTo>
                    <a:pt x="307340" y="78740"/>
                    <a:pt x="364490" y="27940"/>
                    <a:pt x="384810" y="29210"/>
                  </a:cubicBezTo>
                  <a:cubicBezTo>
                    <a:pt x="392430" y="29210"/>
                    <a:pt x="398780" y="35560"/>
                    <a:pt x="400050" y="39370"/>
                  </a:cubicBezTo>
                  <a:cubicBezTo>
                    <a:pt x="401320" y="43180"/>
                    <a:pt x="396240" y="52070"/>
                    <a:pt x="392430" y="53340"/>
                  </a:cubicBezTo>
                  <a:cubicBezTo>
                    <a:pt x="388620" y="54610"/>
                    <a:pt x="377190" y="50800"/>
                    <a:pt x="375920" y="45720"/>
                  </a:cubicBezTo>
                  <a:cubicBezTo>
                    <a:pt x="374650" y="41910"/>
                    <a:pt x="379730" y="31750"/>
                    <a:pt x="383540" y="29210"/>
                  </a:cubicBezTo>
                  <a:cubicBezTo>
                    <a:pt x="387350" y="27940"/>
                    <a:pt x="396240" y="30480"/>
                    <a:pt x="397510" y="34290"/>
                  </a:cubicBezTo>
                  <a:cubicBezTo>
                    <a:pt x="400050" y="38100"/>
                    <a:pt x="398780" y="45720"/>
                    <a:pt x="393700" y="52070"/>
                  </a:cubicBezTo>
                  <a:cubicBezTo>
                    <a:pt x="381000" y="69850"/>
                    <a:pt x="311150" y="102870"/>
                    <a:pt x="276860" y="116840"/>
                  </a:cubicBezTo>
                  <a:cubicBezTo>
                    <a:pt x="254000" y="125730"/>
                    <a:pt x="233680" y="132080"/>
                    <a:pt x="214630" y="133350"/>
                  </a:cubicBezTo>
                  <a:cubicBezTo>
                    <a:pt x="201930" y="134620"/>
                    <a:pt x="182880" y="134620"/>
                    <a:pt x="179070" y="128270"/>
                  </a:cubicBezTo>
                  <a:cubicBezTo>
                    <a:pt x="175260" y="123190"/>
                    <a:pt x="175260" y="114300"/>
                    <a:pt x="181610" y="107950"/>
                  </a:cubicBezTo>
                  <a:cubicBezTo>
                    <a:pt x="209550" y="77470"/>
                    <a:pt x="491490" y="15240"/>
                    <a:pt x="557530" y="10160"/>
                  </a:cubicBezTo>
                  <a:cubicBezTo>
                    <a:pt x="580390" y="8890"/>
                    <a:pt x="600710" y="8890"/>
                    <a:pt x="604520" y="16510"/>
                  </a:cubicBezTo>
                  <a:cubicBezTo>
                    <a:pt x="608330" y="21590"/>
                    <a:pt x="604520" y="33020"/>
                    <a:pt x="595630" y="41910"/>
                  </a:cubicBezTo>
                  <a:cubicBezTo>
                    <a:pt x="567690" y="67310"/>
                    <a:pt x="414020" y="85090"/>
                    <a:pt x="332740" y="115570"/>
                  </a:cubicBezTo>
                  <a:cubicBezTo>
                    <a:pt x="256540" y="143510"/>
                    <a:pt x="148590" y="217170"/>
                    <a:pt x="120650" y="214630"/>
                  </a:cubicBezTo>
                  <a:cubicBezTo>
                    <a:pt x="114300" y="213360"/>
                    <a:pt x="109220" y="208280"/>
                    <a:pt x="107950" y="203200"/>
                  </a:cubicBezTo>
                  <a:cubicBezTo>
                    <a:pt x="107950" y="199390"/>
                    <a:pt x="110490" y="195580"/>
                    <a:pt x="116840" y="189230"/>
                  </a:cubicBezTo>
                  <a:cubicBezTo>
                    <a:pt x="156210" y="157480"/>
                    <a:pt x="539750" y="21590"/>
                    <a:pt x="615950" y="7620"/>
                  </a:cubicBezTo>
                  <a:cubicBezTo>
                    <a:pt x="637540" y="2540"/>
                    <a:pt x="651510" y="0"/>
                    <a:pt x="657860" y="6350"/>
                  </a:cubicBezTo>
                  <a:cubicBezTo>
                    <a:pt x="662940" y="10160"/>
                    <a:pt x="666750" y="19050"/>
                    <a:pt x="662940" y="26670"/>
                  </a:cubicBezTo>
                  <a:cubicBezTo>
                    <a:pt x="645160" y="62230"/>
                    <a:pt x="391160" y="167640"/>
                    <a:pt x="300990" y="204470"/>
                  </a:cubicBezTo>
                  <a:cubicBezTo>
                    <a:pt x="248920" y="226060"/>
                    <a:pt x="215900" y="236220"/>
                    <a:pt x="175260" y="245110"/>
                  </a:cubicBezTo>
                  <a:cubicBezTo>
                    <a:pt x="139700" y="254000"/>
                    <a:pt x="102870" y="260350"/>
                    <a:pt x="73660" y="260350"/>
                  </a:cubicBezTo>
                  <a:cubicBezTo>
                    <a:pt x="50800" y="259080"/>
                    <a:pt x="24130" y="257810"/>
                    <a:pt x="12700" y="247650"/>
                  </a:cubicBezTo>
                  <a:cubicBezTo>
                    <a:pt x="3810" y="241300"/>
                    <a:pt x="0" y="228600"/>
                    <a:pt x="1270" y="218440"/>
                  </a:cubicBezTo>
                  <a:cubicBezTo>
                    <a:pt x="2540" y="207010"/>
                    <a:pt x="12700" y="194310"/>
                    <a:pt x="26670" y="180340"/>
                  </a:cubicBezTo>
                  <a:cubicBezTo>
                    <a:pt x="52070" y="153670"/>
                    <a:pt x="116840" y="106680"/>
                    <a:pt x="156210" y="83820"/>
                  </a:cubicBezTo>
                  <a:cubicBezTo>
                    <a:pt x="184150" y="66040"/>
                    <a:pt x="203200" y="54610"/>
                    <a:pt x="233680" y="45720"/>
                  </a:cubicBezTo>
                  <a:cubicBezTo>
                    <a:pt x="273050" y="33020"/>
                    <a:pt x="328930" y="22860"/>
                    <a:pt x="374650" y="20320"/>
                  </a:cubicBezTo>
                  <a:cubicBezTo>
                    <a:pt x="417830" y="17780"/>
                    <a:pt x="485140" y="19050"/>
                    <a:pt x="501650" y="29210"/>
                  </a:cubicBezTo>
                  <a:cubicBezTo>
                    <a:pt x="508000" y="33020"/>
                    <a:pt x="511810" y="39370"/>
                    <a:pt x="510540" y="44450"/>
                  </a:cubicBezTo>
                  <a:cubicBezTo>
                    <a:pt x="509270" y="48260"/>
                    <a:pt x="497840" y="54610"/>
                    <a:pt x="497840" y="5461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7066597" y="1069658"/>
            <a:ext cx="298132" cy="700088"/>
            <a:chOff x="0" y="0"/>
            <a:chExt cx="397510" cy="933450"/>
          </a:xfrm>
        </p:grpSpPr>
        <p:sp>
          <p:nvSpPr>
            <p:cNvPr id="30" name="Freeform 30"/>
            <p:cNvSpPr/>
            <p:nvPr/>
          </p:nvSpPr>
          <p:spPr>
            <a:xfrm>
              <a:off x="43180" y="50800"/>
              <a:ext cx="318770" cy="831850"/>
            </a:xfrm>
            <a:custGeom>
              <a:avLst/>
              <a:gdLst/>
              <a:ahLst/>
              <a:cxnLst/>
              <a:rect l="l" t="t" r="r" b="b"/>
              <a:pathLst>
                <a:path w="318770" h="831850">
                  <a:moveTo>
                    <a:pt x="182880" y="12700"/>
                  </a:moveTo>
                  <a:cubicBezTo>
                    <a:pt x="190500" y="332740"/>
                    <a:pt x="179070" y="424180"/>
                    <a:pt x="160020" y="501650"/>
                  </a:cubicBezTo>
                  <a:cubicBezTo>
                    <a:pt x="142240" y="570230"/>
                    <a:pt x="115570" y="641350"/>
                    <a:pt x="88900" y="690880"/>
                  </a:cubicBezTo>
                  <a:cubicBezTo>
                    <a:pt x="68580" y="728980"/>
                    <a:pt x="35560" y="782320"/>
                    <a:pt x="22860" y="782320"/>
                  </a:cubicBezTo>
                  <a:cubicBezTo>
                    <a:pt x="17780" y="782320"/>
                    <a:pt x="13970" y="775970"/>
                    <a:pt x="11430" y="769620"/>
                  </a:cubicBezTo>
                  <a:cubicBezTo>
                    <a:pt x="6350" y="753110"/>
                    <a:pt x="7620" y="718820"/>
                    <a:pt x="16510" y="674370"/>
                  </a:cubicBezTo>
                  <a:cubicBezTo>
                    <a:pt x="44450" y="553720"/>
                    <a:pt x="238760" y="71120"/>
                    <a:pt x="278130" y="27940"/>
                  </a:cubicBezTo>
                  <a:cubicBezTo>
                    <a:pt x="284480" y="21590"/>
                    <a:pt x="289560" y="20320"/>
                    <a:pt x="293370" y="21590"/>
                  </a:cubicBezTo>
                  <a:cubicBezTo>
                    <a:pt x="297180" y="21590"/>
                    <a:pt x="300990" y="26670"/>
                    <a:pt x="303530" y="35560"/>
                  </a:cubicBezTo>
                  <a:cubicBezTo>
                    <a:pt x="311150" y="83820"/>
                    <a:pt x="191770" y="471170"/>
                    <a:pt x="152400" y="571500"/>
                  </a:cubicBezTo>
                  <a:cubicBezTo>
                    <a:pt x="137160" y="612140"/>
                    <a:pt x="129540" y="628650"/>
                    <a:pt x="111760" y="654050"/>
                  </a:cubicBezTo>
                  <a:cubicBezTo>
                    <a:pt x="92710" y="679450"/>
                    <a:pt x="52070" y="693420"/>
                    <a:pt x="38100" y="721360"/>
                  </a:cubicBezTo>
                  <a:cubicBezTo>
                    <a:pt x="24130" y="750570"/>
                    <a:pt x="43180" y="814070"/>
                    <a:pt x="31750" y="824230"/>
                  </a:cubicBezTo>
                  <a:cubicBezTo>
                    <a:pt x="25400" y="828040"/>
                    <a:pt x="8890" y="824230"/>
                    <a:pt x="7620" y="820420"/>
                  </a:cubicBezTo>
                  <a:cubicBezTo>
                    <a:pt x="6350" y="817880"/>
                    <a:pt x="13970" y="806450"/>
                    <a:pt x="19050" y="806450"/>
                  </a:cubicBezTo>
                  <a:cubicBezTo>
                    <a:pt x="22860" y="805180"/>
                    <a:pt x="31750" y="814070"/>
                    <a:pt x="31750" y="817880"/>
                  </a:cubicBezTo>
                  <a:cubicBezTo>
                    <a:pt x="33020" y="822960"/>
                    <a:pt x="24130" y="830580"/>
                    <a:pt x="19050" y="831850"/>
                  </a:cubicBezTo>
                  <a:cubicBezTo>
                    <a:pt x="15240" y="831850"/>
                    <a:pt x="10160" y="828040"/>
                    <a:pt x="7620" y="821690"/>
                  </a:cubicBezTo>
                  <a:cubicBezTo>
                    <a:pt x="1270" y="807720"/>
                    <a:pt x="0" y="758190"/>
                    <a:pt x="11430" y="728980"/>
                  </a:cubicBezTo>
                  <a:cubicBezTo>
                    <a:pt x="25400" y="697230"/>
                    <a:pt x="68580" y="671830"/>
                    <a:pt x="88900" y="642620"/>
                  </a:cubicBezTo>
                  <a:cubicBezTo>
                    <a:pt x="106680" y="615950"/>
                    <a:pt x="114300" y="601980"/>
                    <a:pt x="128270" y="562610"/>
                  </a:cubicBezTo>
                  <a:cubicBezTo>
                    <a:pt x="165100" y="468630"/>
                    <a:pt x="241300" y="128270"/>
                    <a:pt x="267970" y="58420"/>
                  </a:cubicBezTo>
                  <a:cubicBezTo>
                    <a:pt x="274320" y="38100"/>
                    <a:pt x="278130" y="24130"/>
                    <a:pt x="284480" y="21590"/>
                  </a:cubicBezTo>
                  <a:cubicBezTo>
                    <a:pt x="289560" y="20320"/>
                    <a:pt x="299720" y="25400"/>
                    <a:pt x="303530" y="35560"/>
                  </a:cubicBezTo>
                  <a:cubicBezTo>
                    <a:pt x="318770" y="88900"/>
                    <a:pt x="74930" y="570230"/>
                    <a:pt x="41910" y="679450"/>
                  </a:cubicBezTo>
                  <a:cubicBezTo>
                    <a:pt x="31750" y="715010"/>
                    <a:pt x="25400" y="735330"/>
                    <a:pt x="26670" y="753110"/>
                  </a:cubicBezTo>
                  <a:cubicBezTo>
                    <a:pt x="27940" y="763270"/>
                    <a:pt x="36830" y="770890"/>
                    <a:pt x="35560" y="775970"/>
                  </a:cubicBezTo>
                  <a:cubicBezTo>
                    <a:pt x="34290" y="779780"/>
                    <a:pt x="26670" y="783590"/>
                    <a:pt x="22860" y="782320"/>
                  </a:cubicBezTo>
                  <a:cubicBezTo>
                    <a:pt x="17780" y="781050"/>
                    <a:pt x="12700" y="773430"/>
                    <a:pt x="11430" y="767080"/>
                  </a:cubicBezTo>
                  <a:cubicBezTo>
                    <a:pt x="11430" y="749300"/>
                    <a:pt x="48260" y="716280"/>
                    <a:pt x="66040" y="680720"/>
                  </a:cubicBezTo>
                  <a:cubicBezTo>
                    <a:pt x="90170" y="632460"/>
                    <a:pt x="118110" y="563880"/>
                    <a:pt x="134620" y="496570"/>
                  </a:cubicBezTo>
                  <a:cubicBezTo>
                    <a:pt x="153670" y="421640"/>
                    <a:pt x="165100" y="331470"/>
                    <a:pt x="168910" y="248920"/>
                  </a:cubicBezTo>
                  <a:cubicBezTo>
                    <a:pt x="172720" y="168910"/>
                    <a:pt x="146050" y="38100"/>
                    <a:pt x="158750" y="11430"/>
                  </a:cubicBezTo>
                  <a:cubicBezTo>
                    <a:pt x="161290" y="3810"/>
                    <a:pt x="166370" y="0"/>
                    <a:pt x="171450" y="0"/>
                  </a:cubicBezTo>
                  <a:cubicBezTo>
                    <a:pt x="175260" y="1270"/>
                    <a:pt x="182880" y="12700"/>
                    <a:pt x="182880" y="1270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8401050" y="1864995"/>
            <a:ext cx="842962" cy="394335"/>
            <a:chOff x="0" y="0"/>
            <a:chExt cx="1123950" cy="525780"/>
          </a:xfrm>
        </p:grpSpPr>
        <p:sp>
          <p:nvSpPr>
            <p:cNvPr id="32" name="Freeform 32"/>
            <p:cNvSpPr/>
            <p:nvPr/>
          </p:nvSpPr>
          <p:spPr>
            <a:xfrm>
              <a:off x="49530" y="49530"/>
              <a:ext cx="1023620" cy="449580"/>
            </a:xfrm>
            <a:custGeom>
              <a:avLst/>
              <a:gdLst/>
              <a:ahLst/>
              <a:cxnLst/>
              <a:rect l="l" t="t" r="r" b="b"/>
              <a:pathLst>
                <a:path w="1023620" h="449580">
                  <a:moveTo>
                    <a:pt x="889000" y="201930"/>
                  </a:moveTo>
                  <a:cubicBezTo>
                    <a:pt x="894080" y="106680"/>
                    <a:pt x="902970" y="72390"/>
                    <a:pt x="919480" y="52070"/>
                  </a:cubicBezTo>
                  <a:cubicBezTo>
                    <a:pt x="933450" y="31750"/>
                    <a:pt x="960120" y="10160"/>
                    <a:pt x="975360" y="7620"/>
                  </a:cubicBezTo>
                  <a:cubicBezTo>
                    <a:pt x="984250" y="6350"/>
                    <a:pt x="994410" y="11430"/>
                    <a:pt x="999490" y="19050"/>
                  </a:cubicBezTo>
                  <a:cubicBezTo>
                    <a:pt x="1007110" y="26670"/>
                    <a:pt x="1012190" y="38100"/>
                    <a:pt x="1010920" y="55880"/>
                  </a:cubicBezTo>
                  <a:cubicBezTo>
                    <a:pt x="1005840" y="113030"/>
                    <a:pt x="876300" y="392430"/>
                    <a:pt x="850900" y="394970"/>
                  </a:cubicBezTo>
                  <a:cubicBezTo>
                    <a:pt x="844550" y="394970"/>
                    <a:pt x="838200" y="383540"/>
                    <a:pt x="838200" y="375920"/>
                  </a:cubicBezTo>
                  <a:cubicBezTo>
                    <a:pt x="838200" y="363220"/>
                    <a:pt x="868680" y="345440"/>
                    <a:pt x="882650" y="322580"/>
                  </a:cubicBezTo>
                  <a:cubicBezTo>
                    <a:pt x="902970" y="290830"/>
                    <a:pt x="922020" y="246380"/>
                    <a:pt x="939800" y="199390"/>
                  </a:cubicBezTo>
                  <a:cubicBezTo>
                    <a:pt x="960120" y="140970"/>
                    <a:pt x="977900" y="5080"/>
                    <a:pt x="991870" y="1270"/>
                  </a:cubicBezTo>
                  <a:cubicBezTo>
                    <a:pt x="996950" y="0"/>
                    <a:pt x="1002030" y="7620"/>
                    <a:pt x="1004570" y="15240"/>
                  </a:cubicBezTo>
                  <a:cubicBezTo>
                    <a:pt x="1010920" y="35560"/>
                    <a:pt x="995680" y="97790"/>
                    <a:pt x="981710" y="146050"/>
                  </a:cubicBezTo>
                  <a:cubicBezTo>
                    <a:pt x="965200" y="210820"/>
                    <a:pt x="927100" y="350520"/>
                    <a:pt x="901700" y="368300"/>
                  </a:cubicBezTo>
                  <a:cubicBezTo>
                    <a:pt x="891540" y="374650"/>
                    <a:pt x="878840" y="372110"/>
                    <a:pt x="873760" y="367030"/>
                  </a:cubicBezTo>
                  <a:cubicBezTo>
                    <a:pt x="869950" y="359410"/>
                    <a:pt x="877570" y="344170"/>
                    <a:pt x="882650" y="325120"/>
                  </a:cubicBezTo>
                  <a:cubicBezTo>
                    <a:pt x="897890" y="275590"/>
                    <a:pt x="958850" y="95250"/>
                    <a:pt x="981710" y="71120"/>
                  </a:cubicBezTo>
                  <a:cubicBezTo>
                    <a:pt x="988060" y="64770"/>
                    <a:pt x="993140" y="62230"/>
                    <a:pt x="996950" y="63500"/>
                  </a:cubicBezTo>
                  <a:cubicBezTo>
                    <a:pt x="1002030" y="66040"/>
                    <a:pt x="1005840" y="72390"/>
                    <a:pt x="1004570" y="81280"/>
                  </a:cubicBezTo>
                  <a:cubicBezTo>
                    <a:pt x="1000760" y="119380"/>
                    <a:pt x="819150" y="360680"/>
                    <a:pt x="789940" y="360680"/>
                  </a:cubicBezTo>
                  <a:cubicBezTo>
                    <a:pt x="783590" y="360680"/>
                    <a:pt x="777240" y="351790"/>
                    <a:pt x="777240" y="342900"/>
                  </a:cubicBezTo>
                  <a:cubicBezTo>
                    <a:pt x="777240" y="325120"/>
                    <a:pt x="820420" y="292100"/>
                    <a:pt x="842010" y="257810"/>
                  </a:cubicBezTo>
                  <a:cubicBezTo>
                    <a:pt x="873760" y="210820"/>
                    <a:pt x="916940" y="96520"/>
                    <a:pt x="938530" y="81280"/>
                  </a:cubicBezTo>
                  <a:cubicBezTo>
                    <a:pt x="944880" y="76200"/>
                    <a:pt x="952500" y="76200"/>
                    <a:pt x="956310" y="78740"/>
                  </a:cubicBezTo>
                  <a:cubicBezTo>
                    <a:pt x="958850" y="81280"/>
                    <a:pt x="961390" y="86360"/>
                    <a:pt x="961390" y="92710"/>
                  </a:cubicBezTo>
                  <a:cubicBezTo>
                    <a:pt x="960120" y="105410"/>
                    <a:pt x="941070" y="127000"/>
                    <a:pt x="925830" y="152400"/>
                  </a:cubicBezTo>
                  <a:cubicBezTo>
                    <a:pt x="895350" y="199390"/>
                    <a:pt x="819150" y="334010"/>
                    <a:pt x="793750" y="350520"/>
                  </a:cubicBezTo>
                  <a:cubicBezTo>
                    <a:pt x="786130" y="355600"/>
                    <a:pt x="781050" y="356870"/>
                    <a:pt x="777240" y="354330"/>
                  </a:cubicBezTo>
                  <a:cubicBezTo>
                    <a:pt x="773430" y="353060"/>
                    <a:pt x="769620" y="347980"/>
                    <a:pt x="770890" y="341630"/>
                  </a:cubicBezTo>
                  <a:cubicBezTo>
                    <a:pt x="772160" y="326390"/>
                    <a:pt x="816610" y="295910"/>
                    <a:pt x="842010" y="261620"/>
                  </a:cubicBezTo>
                  <a:cubicBezTo>
                    <a:pt x="881380" y="209550"/>
                    <a:pt x="956310" y="52070"/>
                    <a:pt x="977900" y="52070"/>
                  </a:cubicBezTo>
                  <a:cubicBezTo>
                    <a:pt x="984250" y="52070"/>
                    <a:pt x="990600" y="60960"/>
                    <a:pt x="990600" y="69850"/>
                  </a:cubicBezTo>
                  <a:cubicBezTo>
                    <a:pt x="989330" y="99060"/>
                    <a:pt x="911860" y="189230"/>
                    <a:pt x="864870" y="243840"/>
                  </a:cubicBezTo>
                  <a:cubicBezTo>
                    <a:pt x="819150" y="298450"/>
                    <a:pt x="737870" y="391160"/>
                    <a:pt x="711200" y="400050"/>
                  </a:cubicBezTo>
                  <a:cubicBezTo>
                    <a:pt x="703580" y="402590"/>
                    <a:pt x="697230" y="401320"/>
                    <a:pt x="694690" y="397510"/>
                  </a:cubicBezTo>
                  <a:cubicBezTo>
                    <a:pt x="692150" y="394970"/>
                    <a:pt x="690880" y="388620"/>
                    <a:pt x="694690" y="381000"/>
                  </a:cubicBezTo>
                  <a:cubicBezTo>
                    <a:pt x="707390" y="356870"/>
                    <a:pt x="836930" y="248920"/>
                    <a:pt x="854710" y="255270"/>
                  </a:cubicBezTo>
                  <a:cubicBezTo>
                    <a:pt x="861060" y="257810"/>
                    <a:pt x="863600" y="270510"/>
                    <a:pt x="859790" y="278130"/>
                  </a:cubicBezTo>
                  <a:cubicBezTo>
                    <a:pt x="853440" y="294640"/>
                    <a:pt x="805180" y="307340"/>
                    <a:pt x="768350" y="322580"/>
                  </a:cubicBezTo>
                  <a:cubicBezTo>
                    <a:pt x="713740" y="345440"/>
                    <a:pt x="580390" y="377190"/>
                    <a:pt x="560070" y="396240"/>
                  </a:cubicBezTo>
                  <a:cubicBezTo>
                    <a:pt x="554990" y="401320"/>
                    <a:pt x="557530" y="408940"/>
                    <a:pt x="554990" y="410210"/>
                  </a:cubicBezTo>
                  <a:cubicBezTo>
                    <a:pt x="551180" y="411480"/>
                    <a:pt x="537210" y="402590"/>
                    <a:pt x="537210" y="397510"/>
                  </a:cubicBezTo>
                  <a:cubicBezTo>
                    <a:pt x="542290" y="381000"/>
                    <a:pt x="797560" y="331470"/>
                    <a:pt x="831850" y="337820"/>
                  </a:cubicBezTo>
                  <a:cubicBezTo>
                    <a:pt x="840740" y="339090"/>
                    <a:pt x="845820" y="342900"/>
                    <a:pt x="845820" y="346710"/>
                  </a:cubicBezTo>
                  <a:cubicBezTo>
                    <a:pt x="847090" y="350520"/>
                    <a:pt x="845820" y="358140"/>
                    <a:pt x="839470" y="361950"/>
                  </a:cubicBezTo>
                  <a:cubicBezTo>
                    <a:pt x="819150" y="374650"/>
                    <a:pt x="676910" y="368300"/>
                    <a:pt x="655320" y="355600"/>
                  </a:cubicBezTo>
                  <a:cubicBezTo>
                    <a:pt x="647700" y="351790"/>
                    <a:pt x="645160" y="346710"/>
                    <a:pt x="645160" y="341630"/>
                  </a:cubicBezTo>
                  <a:cubicBezTo>
                    <a:pt x="645160" y="337820"/>
                    <a:pt x="648970" y="334010"/>
                    <a:pt x="655320" y="331470"/>
                  </a:cubicBezTo>
                  <a:cubicBezTo>
                    <a:pt x="688340" y="314960"/>
                    <a:pt x="971550" y="298450"/>
                    <a:pt x="1009650" y="311150"/>
                  </a:cubicBezTo>
                  <a:cubicBezTo>
                    <a:pt x="1017270" y="313690"/>
                    <a:pt x="1021080" y="317500"/>
                    <a:pt x="1022350" y="321310"/>
                  </a:cubicBezTo>
                  <a:cubicBezTo>
                    <a:pt x="1023620" y="325120"/>
                    <a:pt x="1022350" y="330200"/>
                    <a:pt x="1016000" y="335280"/>
                  </a:cubicBezTo>
                  <a:cubicBezTo>
                    <a:pt x="980440" y="358140"/>
                    <a:pt x="538480" y="375920"/>
                    <a:pt x="492760" y="355600"/>
                  </a:cubicBezTo>
                  <a:cubicBezTo>
                    <a:pt x="483870" y="351790"/>
                    <a:pt x="480060" y="346710"/>
                    <a:pt x="480060" y="341630"/>
                  </a:cubicBezTo>
                  <a:cubicBezTo>
                    <a:pt x="480060" y="337820"/>
                    <a:pt x="483870" y="334010"/>
                    <a:pt x="492760" y="330200"/>
                  </a:cubicBezTo>
                  <a:cubicBezTo>
                    <a:pt x="525780" y="318770"/>
                    <a:pt x="760730" y="326390"/>
                    <a:pt x="793750" y="340360"/>
                  </a:cubicBezTo>
                  <a:cubicBezTo>
                    <a:pt x="801370" y="342900"/>
                    <a:pt x="806450" y="347980"/>
                    <a:pt x="806450" y="351790"/>
                  </a:cubicBezTo>
                  <a:cubicBezTo>
                    <a:pt x="806450" y="355600"/>
                    <a:pt x="803910" y="361950"/>
                    <a:pt x="796290" y="365760"/>
                  </a:cubicBezTo>
                  <a:cubicBezTo>
                    <a:pt x="753110" y="386080"/>
                    <a:pt x="309880" y="383540"/>
                    <a:pt x="262890" y="365760"/>
                  </a:cubicBezTo>
                  <a:cubicBezTo>
                    <a:pt x="254000" y="363220"/>
                    <a:pt x="250190" y="359410"/>
                    <a:pt x="250190" y="355600"/>
                  </a:cubicBezTo>
                  <a:cubicBezTo>
                    <a:pt x="250190" y="350520"/>
                    <a:pt x="254000" y="344170"/>
                    <a:pt x="262890" y="340360"/>
                  </a:cubicBezTo>
                  <a:cubicBezTo>
                    <a:pt x="303530" y="322580"/>
                    <a:pt x="631190" y="325120"/>
                    <a:pt x="670560" y="340360"/>
                  </a:cubicBezTo>
                  <a:cubicBezTo>
                    <a:pt x="679450" y="344170"/>
                    <a:pt x="683260" y="347980"/>
                    <a:pt x="683260" y="351790"/>
                  </a:cubicBezTo>
                  <a:cubicBezTo>
                    <a:pt x="684530" y="356870"/>
                    <a:pt x="681990" y="361950"/>
                    <a:pt x="674370" y="365760"/>
                  </a:cubicBezTo>
                  <a:cubicBezTo>
                    <a:pt x="633730" y="387350"/>
                    <a:pt x="259080" y="374650"/>
                    <a:pt x="180340" y="365760"/>
                  </a:cubicBezTo>
                  <a:cubicBezTo>
                    <a:pt x="156210" y="363220"/>
                    <a:pt x="137160" y="363220"/>
                    <a:pt x="132080" y="355600"/>
                  </a:cubicBezTo>
                  <a:cubicBezTo>
                    <a:pt x="129540" y="350520"/>
                    <a:pt x="130810" y="337820"/>
                    <a:pt x="138430" y="332740"/>
                  </a:cubicBezTo>
                  <a:cubicBezTo>
                    <a:pt x="172720" y="311150"/>
                    <a:pt x="524510" y="369570"/>
                    <a:pt x="558800" y="400050"/>
                  </a:cubicBezTo>
                  <a:cubicBezTo>
                    <a:pt x="566420" y="406400"/>
                    <a:pt x="568960" y="416560"/>
                    <a:pt x="565150" y="422910"/>
                  </a:cubicBezTo>
                  <a:cubicBezTo>
                    <a:pt x="542290" y="449580"/>
                    <a:pt x="139700" y="414020"/>
                    <a:pt x="59690" y="401320"/>
                  </a:cubicBezTo>
                  <a:cubicBezTo>
                    <a:pt x="33020" y="397510"/>
                    <a:pt x="15240" y="396240"/>
                    <a:pt x="7620" y="387350"/>
                  </a:cubicBezTo>
                  <a:cubicBezTo>
                    <a:pt x="2540" y="383540"/>
                    <a:pt x="0" y="375920"/>
                    <a:pt x="2540" y="369570"/>
                  </a:cubicBezTo>
                  <a:cubicBezTo>
                    <a:pt x="8890" y="356870"/>
                    <a:pt x="57150" y="356870"/>
                    <a:pt x="85090" y="332740"/>
                  </a:cubicBezTo>
                  <a:cubicBezTo>
                    <a:pt x="138430" y="289560"/>
                    <a:pt x="228600" y="91440"/>
                    <a:pt x="255270" y="86360"/>
                  </a:cubicBezTo>
                  <a:cubicBezTo>
                    <a:pt x="262890" y="85090"/>
                    <a:pt x="269240" y="91440"/>
                    <a:pt x="270510" y="97790"/>
                  </a:cubicBezTo>
                  <a:cubicBezTo>
                    <a:pt x="275590" y="109220"/>
                    <a:pt x="269240" y="149860"/>
                    <a:pt x="259080" y="157480"/>
                  </a:cubicBezTo>
                  <a:cubicBezTo>
                    <a:pt x="254000" y="161290"/>
                    <a:pt x="236220" y="157480"/>
                    <a:pt x="234950" y="153670"/>
                  </a:cubicBezTo>
                  <a:cubicBezTo>
                    <a:pt x="233680" y="151130"/>
                    <a:pt x="246380" y="138430"/>
                    <a:pt x="250190" y="139700"/>
                  </a:cubicBezTo>
                  <a:cubicBezTo>
                    <a:pt x="254000" y="140970"/>
                    <a:pt x="260350" y="156210"/>
                    <a:pt x="257810" y="160020"/>
                  </a:cubicBezTo>
                  <a:cubicBezTo>
                    <a:pt x="256540" y="162560"/>
                    <a:pt x="238760" y="161290"/>
                    <a:pt x="234950" y="154940"/>
                  </a:cubicBezTo>
                  <a:cubicBezTo>
                    <a:pt x="228600" y="146050"/>
                    <a:pt x="240030" y="100330"/>
                    <a:pt x="247650" y="91440"/>
                  </a:cubicBezTo>
                  <a:cubicBezTo>
                    <a:pt x="252730" y="87630"/>
                    <a:pt x="261620" y="85090"/>
                    <a:pt x="264160" y="87630"/>
                  </a:cubicBezTo>
                  <a:cubicBezTo>
                    <a:pt x="267970" y="90170"/>
                    <a:pt x="270510" y="97790"/>
                    <a:pt x="269240" y="106680"/>
                  </a:cubicBezTo>
                  <a:cubicBezTo>
                    <a:pt x="261620" y="142240"/>
                    <a:pt x="151130" y="311150"/>
                    <a:pt x="100330" y="353060"/>
                  </a:cubicBezTo>
                  <a:cubicBezTo>
                    <a:pt x="73660" y="375920"/>
                    <a:pt x="41910" y="388620"/>
                    <a:pt x="24130" y="387350"/>
                  </a:cubicBezTo>
                  <a:cubicBezTo>
                    <a:pt x="13970" y="387350"/>
                    <a:pt x="1270" y="379730"/>
                    <a:pt x="1270" y="374650"/>
                  </a:cubicBezTo>
                  <a:cubicBezTo>
                    <a:pt x="0" y="372110"/>
                    <a:pt x="6350" y="365760"/>
                    <a:pt x="13970" y="363220"/>
                  </a:cubicBezTo>
                  <a:cubicBezTo>
                    <a:pt x="31750" y="358140"/>
                    <a:pt x="72390" y="378460"/>
                    <a:pt x="120650" y="383540"/>
                  </a:cubicBezTo>
                  <a:cubicBezTo>
                    <a:pt x="217170" y="393700"/>
                    <a:pt x="518160" y="381000"/>
                    <a:pt x="558800" y="400050"/>
                  </a:cubicBezTo>
                  <a:cubicBezTo>
                    <a:pt x="566420" y="402590"/>
                    <a:pt x="570230" y="407670"/>
                    <a:pt x="570230" y="411480"/>
                  </a:cubicBezTo>
                  <a:cubicBezTo>
                    <a:pt x="570230" y="416560"/>
                    <a:pt x="566420" y="421640"/>
                    <a:pt x="558800" y="424180"/>
                  </a:cubicBezTo>
                  <a:cubicBezTo>
                    <a:pt x="520700" y="439420"/>
                    <a:pt x="176530" y="379730"/>
                    <a:pt x="138430" y="358140"/>
                  </a:cubicBezTo>
                  <a:cubicBezTo>
                    <a:pt x="130810" y="353060"/>
                    <a:pt x="127000" y="349250"/>
                    <a:pt x="127000" y="345440"/>
                  </a:cubicBezTo>
                  <a:cubicBezTo>
                    <a:pt x="127000" y="340360"/>
                    <a:pt x="130810" y="336550"/>
                    <a:pt x="138430" y="332740"/>
                  </a:cubicBezTo>
                  <a:cubicBezTo>
                    <a:pt x="184150" y="313690"/>
                    <a:pt x="632460" y="318770"/>
                    <a:pt x="674370" y="341630"/>
                  </a:cubicBezTo>
                  <a:cubicBezTo>
                    <a:pt x="681990" y="345440"/>
                    <a:pt x="684530" y="350520"/>
                    <a:pt x="683260" y="355600"/>
                  </a:cubicBezTo>
                  <a:cubicBezTo>
                    <a:pt x="683260" y="359410"/>
                    <a:pt x="679450" y="363220"/>
                    <a:pt x="670560" y="365760"/>
                  </a:cubicBezTo>
                  <a:cubicBezTo>
                    <a:pt x="631190" y="381000"/>
                    <a:pt x="303530" y="381000"/>
                    <a:pt x="262890" y="365760"/>
                  </a:cubicBezTo>
                  <a:cubicBezTo>
                    <a:pt x="254000" y="363220"/>
                    <a:pt x="250190" y="359410"/>
                    <a:pt x="250190" y="355600"/>
                  </a:cubicBezTo>
                  <a:cubicBezTo>
                    <a:pt x="250190" y="350520"/>
                    <a:pt x="254000" y="345440"/>
                    <a:pt x="262890" y="340360"/>
                  </a:cubicBezTo>
                  <a:cubicBezTo>
                    <a:pt x="309880" y="320040"/>
                    <a:pt x="748030" y="321310"/>
                    <a:pt x="793750" y="340360"/>
                  </a:cubicBezTo>
                  <a:cubicBezTo>
                    <a:pt x="802640" y="342900"/>
                    <a:pt x="806450" y="347980"/>
                    <a:pt x="806450" y="351790"/>
                  </a:cubicBezTo>
                  <a:cubicBezTo>
                    <a:pt x="806450" y="355600"/>
                    <a:pt x="802640" y="361950"/>
                    <a:pt x="796290" y="365760"/>
                  </a:cubicBezTo>
                  <a:cubicBezTo>
                    <a:pt x="764540" y="379730"/>
                    <a:pt x="525780" y="372110"/>
                    <a:pt x="492760" y="355600"/>
                  </a:cubicBezTo>
                  <a:cubicBezTo>
                    <a:pt x="483870" y="351790"/>
                    <a:pt x="480060" y="346710"/>
                    <a:pt x="480060" y="341630"/>
                  </a:cubicBezTo>
                  <a:cubicBezTo>
                    <a:pt x="480060" y="337820"/>
                    <a:pt x="483870" y="334010"/>
                    <a:pt x="492760" y="330200"/>
                  </a:cubicBezTo>
                  <a:cubicBezTo>
                    <a:pt x="527050" y="316230"/>
                    <a:pt x="711200" y="313690"/>
                    <a:pt x="805180" y="311150"/>
                  </a:cubicBezTo>
                  <a:cubicBezTo>
                    <a:pt x="881380" y="308610"/>
                    <a:pt x="988060" y="300990"/>
                    <a:pt x="1012190" y="311150"/>
                  </a:cubicBezTo>
                  <a:cubicBezTo>
                    <a:pt x="1018540" y="313690"/>
                    <a:pt x="1022350" y="317500"/>
                    <a:pt x="1022350" y="321310"/>
                  </a:cubicBezTo>
                  <a:cubicBezTo>
                    <a:pt x="1022350" y="326390"/>
                    <a:pt x="1019810" y="331470"/>
                    <a:pt x="1013460" y="335280"/>
                  </a:cubicBezTo>
                  <a:cubicBezTo>
                    <a:pt x="980440" y="354330"/>
                    <a:pt x="694690" y="369570"/>
                    <a:pt x="657860" y="356870"/>
                  </a:cubicBezTo>
                  <a:cubicBezTo>
                    <a:pt x="650240" y="353060"/>
                    <a:pt x="646430" y="349250"/>
                    <a:pt x="645160" y="345440"/>
                  </a:cubicBezTo>
                  <a:cubicBezTo>
                    <a:pt x="645160" y="340360"/>
                    <a:pt x="648970" y="335280"/>
                    <a:pt x="655320" y="331470"/>
                  </a:cubicBezTo>
                  <a:cubicBezTo>
                    <a:pt x="675640" y="321310"/>
                    <a:pt x="777240" y="327660"/>
                    <a:pt x="810260" y="331470"/>
                  </a:cubicBezTo>
                  <a:cubicBezTo>
                    <a:pt x="825500" y="334010"/>
                    <a:pt x="839470" y="335280"/>
                    <a:pt x="843280" y="341630"/>
                  </a:cubicBezTo>
                  <a:cubicBezTo>
                    <a:pt x="845820" y="345440"/>
                    <a:pt x="845820" y="355600"/>
                    <a:pt x="839470" y="361950"/>
                  </a:cubicBezTo>
                  <a:cubicBezTo>
                    <a:pt x="816610" y="383540"/>
                    <a:pt x="641350" y="416560"/>
                    <a:pt x="589280" y="414020"/>
                  </a:cubicBezTo>
                  <a:cubicBezTo>
                    <a:pt x="565150" y="412750"/>
                    <a:pt x="541020" y="405130"/>
                    <a:pt x="537210" y="397510"/>
                  </a:cubicBezTo>
                  <a:cubicBezTo>
                    <a:pt x="535940" y="393700"/>
                    <a:pt x="537210" y="389890"/>
                    <a:pt x="542290" y="384810"/>
                  </a:cubicBezTo>
                  <a:cubicBezTo>
                    <a:pt x="566420" y="359410"/>
                    <a:pt x="816610" y="243840"/>
                    <a:pt x="852170" y="255270"/>
                  </a:cubicBezTo>
                  <a:cubicBezTo>
                    <a:pt x="861060" y="259080"/>
                    <a:pt x="866140" y="267970"/>
                    <a:pt x="864870" y="276860"/>
                  </a:cubicBezTo>
                  <a:cubicBezTo>
                    <a:pt x="862330" y="299720"/>
                    <a:pt x="768350" y="365760"/>
                    <a:pt x="737870" y="386080"/>
                  </a:cubicBezTo>
                  <a:cubicBezTo>
                    <a:pt x="722630" y="394970"/>
                    <a:pt x="709930" y="405130"/>
                    <a:pt x="702310" y="402590"/>
                  </a:cubicBezTo>
                  <a:cubicBezTo>
                    <a:pt x="697230" y="400050"/>
                    <a:pt x="693420" y="391160"/>
                    <a:pt x="694690" y="381000"/>
                  </a:cubicBezTo>
                  <a:cubicBezTo>
                    <a:pt x="701040" y="351790"/>
                    <a:pt x="798830" y="281940"/>
                    <a:pt x="845820" y="228600"/>
                  </a:cubicBezTo>
                  <a:cubicBezTo>
                    <a:pt x="892810" y="172720"/>
                    <a:pt x="956310" y="50800"/>
                    <a:pt x="977900" y="52070"/>
                  </a:cubicBezTo>
                  <a:cubicBezTo>
                    <a:pt x="984250" y="52070"/>
                    <a:pt x="989330" y="60960"/>
                    <a:pt x="990600" y="69850"/>
                  </a:cubicBezTo>
                  <a:cubicBezTo>
                    <a:pt x="990600" y="101600"/>
                    <a:pt x="900430" y="227330"/>
                    <a:pt x="862330" y="278130"/>
                  </a:cubicBezTo>
                  <a:cubicBezTo>
                    <a:pt x="835660" y="311150"/>
                    <a:pt x="806450" y="351790"/>
                    <a:pt x="788670" y="355600"/>
                  </a:cubicBezTo>
                  <a:cubicBezTo>
                    <a:pt x="781050" y="356870"/>
                    <a:pt x="773430" y="353060"/>
                    <a:pt x="770890" y="347980"/>
                  </a:cubicBezTo>
                  <a:cubicBezTo>
                    <a:pt x="768350" y="342900"/>
                    <a:pt x="769620" y="335280"/>
                    <a:pt x="774700" y="323850"/>
                  </a:cubicBezTo>
                  <a:cubicBezTo>
                    <a:pt x="791210" y="283210"/>
                    <a:pt x="928370" y="74930"/>
                    <a:pt x="949960" y="77470"/>
                  </a:cubicBezTo>
                  <a:cubicBezTo>
                    <a:pt x="956310" y="77470"/>
                    <a:pt x="960120" y="85090"/>
                    <a:pt x="960120" y="95250"/>
                  </a:cubicBezTo>
                  <a:cubicBezTo>
                    <a:pt x="960120" y="129540"/>
                    <a:pt x="857250" y="292100"/>
                    <a:pt x="822960" y="331470"/>
                  </a:cubicBezTo>
                  <a:cubicBezTo>
                    <a:pt x="807720" y="347980"/>
                    <a:pt x="792480" y="361950"/>
                    <a:pt x="784860" y="360680"/>
                  </a:cubicBezTo>
                  <a:cubicBezTo>
                    <a:pt x="779780" y="359410"/>
                    <a:pt x="775970" y="351790"/>
                    <a:pt x="775970" y="346710"/>
                  </a:cubicBezTo>
                  <a:cubicBezTo>
                    <a:pt x="775970" y="339090"/>
                    <a:pt x="779780" y="332740"/>
                    <a:pt x="787400" y="320040"/>
                  </a:cubicBezTo>
                  <a:cubicBezTo>
                    <a:pt x="814070" y="278130"/>
                    <a:pt x="975360" y="60960"/>
                    <a:pt x="996950" y="63500"/>
                  </a:cubicBezTo>
                  <a:cubicBezTo>
                    <a:pt x="1003300" y="64770"/>
                    <a:pt x="1004570" y="72390"/>
                    <a:pt x="1004570" y="81280"/>
                  </a:cubicBezTo>
                  <a:cubicBezTo>
                    <a:pt x="1005840" y="119380"/>
                    <a:pt x="920750" y="354330"/>
                    <a:pt x="894080" y="372110"/>
                  </a:cubicBezTo>
                  <a:cubicBezTo>
                    <a:pt x="889000" y="375920"/>
                    <a:pt x="881380" y="374650"/>
                    <a:pt x="877570" y="372110"/>
                  </a:cubicBezTo>
                  <a:cubicBezTo>
                    <a:pt x="875030" y="369570"/>
                    <a:pt x="873760" y="364490"/>
                    <a:pt x="875030" y="358140"/>
                  </a:cubicBezTo>
                  <a:cubicBezTo>
                    <a:pt x="876300" y="335280"/>
                    <a:pt x="918210" y="273050"/>
                    <a:pt x="935990" y="220980"/>
                  </a:cubicBezTo>
                  <a:cubicBezTo>
                    <a:pt x="958850" y="157480"/>
                    <a:pt x="976630" y="5080"/>
                    <a:pt x="991870" y="1270"/>
                  </a:cubicBezTo>
                  <a:cubicBezTo>
                    <a:pt x="996950" y="0"/>
                    <a:pt x="1002030" y="6350"/>
                    <a:pt x="1004570" y="15240"/>
                  </a:cubicBezTo>
                  <a:cubicBezTo>
                    <a:pt x="1012190" y="41910"/>
                    <a:pt x="981710" y="152400"/>
                    <a:pt x="962660" y="208280"/>
                  </a:cubicBezTo>
                  <a:cubicBezTo>
                    <a:pt x="946150" y="256540"/>
                    <a:pt x="925830" y="303530"/>
                    <a:pt x="904240" y="336550"/>
                  </a:cubicBezTo>
                  <a:cubicBezTo>
                    <a:pt x="887730" y="361950"/>
                    <a:pt x="863600" y="396240"/>
                    <a:pt x="850900" y="394970"/>
                  </a:cubicBezTo>
                  <a:cubicBezTo>
                    <a:pt x="843280" y="393700"/>
                    <a:pt x="834390" y="378460"/>
                    <a:pt x="834390" y="361950"/>
                  </a:cubicBezTo>
                  <a:cubicBezTo>
                    <a:pt x="833120" y="312420"/>
                    <a:pt x="980440" y="107950"/>
                    <a:pt x="985520" y="59690"/>
                  </a:cubicBezTo>
                  <a:cubicBezTo>
                    <a:pt x="986790" y="45720"/>
                    <a:pt x="984250" y="33020"/>
                    <a:pt x="977900" y="30480"/>
                  </a:cubicBezTo>
                  <a:cubicBezTo>
                    <a:pt x="971550" y="29210"/>
                    <a:pt x="951230" y="48260"/>
                    <a:pt x="942340" y="62230"/>
                  </a:cubicBezTo>
                  <a:cubicBezTo>
                    <a:pt x="929640" y="80010"/>
                    <a:pt x="919480" y="109220"/>
                    <a:pt x="914400" y="133350"/>
                  </a:cubicBezTo>
                  <a:cubicBezTo>
                    <a:pt x="910590" y="156210"/>
                    <a:pt x="920750" y="193040"/>
                    <a:pt x="914400" y="205740"/>
                  </a:cubicBezTo>
                  <a:cubicBezTo>
                    <a:pt x="911860" y="212090"/>
                    <a:pt x="905510" y="215900"/>
                    <a:pt x="900430" y="214630"/>
                  </a:cubicBezTo>
                  <a:cubicBezTo>
                    <a:pt x="896620" y="214630"/>
                    <a:pt x="889000" y="201930"/>
                    <a:pt x="889000" y="20193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8485822" y="1152525"/>
            <a:ext cx="442912" cy="1117282"/>
            <a:chOff x="0" y="0"/>
            <a:chExt cx="590550" cy="1489710"/>
          </a:xfrm>
        </p:grpSpPr>
        <p:sp>
          <p:nvSpPr>
            <p:cNvPr id="34" name="Freeform 34"/>
            <p:cNvSpPr/>
            <p:nvPr/>
          </p:nvSpPr>
          <p:spPr>
            <a:xfrm>
              <a:off x="41910" y="50800"/>
              <a:ext cx="502920" cy="1389380"/>
            </a:xfrm>
            <a:custGeom>
              <a:avLst/>
              <a:gdLst/>
              <a:ahLst/>
              <a:cxnLst/>
              <a:rect l="l" t="t" r="r" b="b"/>
              <a:pathLst>
                <a:path w="502920" h="1389380">
                  <a:moveTo>
                    <a:pt x="19050" y="1297940"/>
                  </a:moveTo>
                  <a:cubicBezTo>
                    <a:pt x="85090" y="1113790"/>
                    <a:pt x="129540" y="1056640"/>
                    <a:pt x="153670" y="990600"/>
                  </a:cubicBezTo>
                  <a:cubicBezTo>
                    <a:pt x="179070" y="916940"/>
                    <a:pt x="179070" y="817880"/>
                    <a:pt x="205740" y="745490"/>
                  </a:cubicBezTo>
                  <a:cubicBezTo>
                    <a:pt x="227330" y="683260"/>
                    <a:pt x="260350" y="651510"/>
                    <a:pt x="290830" y="577850"/>
                  </a:cubicBezTo>
                  <a:cubicBezTo>
                    <a:pt x="344170" y="448310"/>
                    <a:pt x="431800" y="73660"/>
                    <a:pt x="467360" y="17780"/>
                  </a:cubicBezTo>
                  <a:cubicBezTo>
                    <a:pt x="473710" y="6350"/>
                    <a:pt x="480060" y="0"/>
                    <a:pt x="485140" y="0"/>
                  </a:cubicBezTo>
                  <a:cubicBezTo>
                    <a:pt x="490220" y="1270"/>
                    <a:pt x="494030" y="8890"/>
                    <a:pt x="496570" y="17780"/>
                  </a:cubicBezTo>
                  <a:cubicBezTo>
                    <a:pt x="502920" y="40640"/>
                    <a:pt x="495300" y="110490"/>
                    <a:pt x="485140" y="157480"/>
                  </a:cubicBezTo>
                  <a:cubicBezTo>
                    <a:pt x="474980" y="208280"/>
                    <a:pt x="458470" y="252730"/>
                    <a:pt x="435610" y="309880"/>
                  </a:cubicBezTo>
                  <a:cubicBezTo>
                    <a:pt x="403860" y="389890"/>
                    <a:pt x="337820" y="491490"/>
                    <a:pt x="303530" y="588010"/>
                  </a:cubicBezTo>
                  <a:cubicBezTo>
                    <a:pt x="270510" y="683260"/>
                    <a:pt x="260350" y="786130"/>
                    <a:pt x="234950" y="885190"/>
                  </a:cubicBezTo>
                  <a:cubicBezTo>
                    <a:pt x="207010" y="986790"/>
                    <a:pt x="175260" y="1104900"/>
                    <a:pt x="142240" y="1191260"/>
                  </a:cubicBezTo>
                  <a:cubicBezTo>
                    <a:pt x="116840" y="1257300"/>
                    <a:pt x="83820" y="1328420"/>
                    <a:pt x="63500" y="1360170"/>
                  </a:cubicBezTo>
                  <a:cubicBezTo>
                    <a:pt x="53340" y="1374140"/>
                    <a:pt x="45720" y="1388110"/>
                    <a:pt x="38100" y="1388110"/>
                  </a:cubicBezTo>
                  <a:cubicBezTo>
                    <a:pt x="33020" y="1389380"/>
                    <a:pt x="25400" y="1383030"/>
                    <a:pt x="21590" y="1372870"/>
                  </a:cubicBezTo>
                  <a:cubicBezTo>
                    <a:pt x="10160" y="1328420"/>
                    <a:pt x="106680" y="1074420"/>
                    <a:pt x="149860" y="949960"/>
                  </a:cubicBezTo>
                  <a:cubicBezTo>
                    <a:pt x="185420" y="849630"/>
                    <a:pt x="232410" y="688340"/>
                    <a:pt x="256540" y="681990"/>
                  </a:cubicBezTo>
                  <a:cubicBezTo>
                    <a:pt x="264160" y="680720"/>
                    <a:pt x="273050" y="688340"/>
                    <a:pt x="274320" y="697230"/>
                  </a:cubicBezTo>
                  <a:cubicBezTo>
                    <a:pt x="283210" y="735330"/>
                    <a:pt x="167640" y="918210"/>
                    <a:pt x="127000" y="1018540"/>
                  </a:cubicBezTo>
                  <a:cubicBezTo>
                    <a:pt x="92710" y="1104900"/>
                    <a:pt x="67310" y="1239520"/>
                    <a:pt x="44450" y="1263650"/>
                  </a:cubicBezTo>
                  <a:cubicBezTo>
                    <a:pt x="38100" y="1271270"/>
                    <a:pt x="31750" y="1272540"/>
                    <a:pt x="27940" y="1271270"/>
                  </a:cubicBezTo>
                  <a:cubicBezTo>
                    <a:pt x="24130" y="1270000"/>
                    <a:pt x="20320" y="1263650"/>
                    <a:pt x="20320" y="1256030"/>
                  </a:cubicBezTo>
                  <a:cubicBezTo>
                    <a:pt x="22860" y="1220470"/>
                    <a:pt x="156210" y="995680"/>
                    <a:pt x="193040" y="975360"/>
                  </a:cubicBezTo>
                  <a:cubicBezTo>
                    <a:pt x="203200" y="969010"/>
                    <a:pt x="215900" y="970280"/>
                    <a:pt x="219710" y="975360"/>
                  </a:cubicBezTo>
                  <a:cubicBezTo>
                    <a:pt x="223520" y="980440"/>
                    <a:pt x="217170" y="993140"/>
                    <a:pt x="210820" y="1008380"/>
                  </a:cubicBezTo>
                  <a:cubicBezTo>
                    <a:pt x="196850" y="1049020"/>
                    <a:pt x="132080" y="1201420"/>
                    <a:pt x="106680" y="1221740"/>
                  </a:cubicBezTo>
                  <a:cubicBezTo>
                    <a:pt x="100330" y="1226820"/>
                    <a:pt x="91440" y="1228090"/>
                    <a:pt x="88900" y="1225550"/>
                  </a:cubicBezTo>
                  <a:cubicBezTo>
                    <a:pt x="82550" y="1219200"/>
                    <a:pt x="99060" y="1178560"/>
                    <a:pt x="110490" y="1151890"/>
                  </a:cubicBezTo>
                  <a:cubicBezTo>
                    <a:pt x="127000" y="1115060"/>
                    <a:pt x="166370" y="1059180"/>
                    <a:pt x="186690" y="1031240"/>
                  </a:cubicBezTo>
                  <a:cubicBezTo>
                    <a:pt x="198120" y="1014730"/>
                    <a:pt x="208280" y="994410"/>
                    <a:pt x="217170" y="993140"/>
                  </a:cubicBezTo>
                  <a:cubicBezTo>
                    <a:pt x="223520" y="993140"/>
                    <a:pt x="234950" y="999490"/>
                    <a:pt x="234950" y="1009650"/>
                  </a:cubicBezTo>
                  <a:cubicBezTo>
                    <a:pt x="240030" y="1043940"/>
                    <a:pt x="66040" y="1267460"/>
                    <a:pt x="31750" y="1289050"/>
                  </a:cubicBezTo>
                  <a:cubicBezTo>
                    <a:pt x="24130" y="1294130"/>
                    <a:pt x="17780" y="1294130"/>
                    <a:pt x="13970" y="1292860"/>
                  </a:cubicBezTo>
                  <a:cubicBezTo>
                    <a:pt x="10160" y="1290320"/>
                    <a:pt x="7620" y="1281430"/>
                    <a:pt x="10160" y="1277620"/>
                  </a:cubicBezTo>
                  <a:cubicBezTo>
                    <a:pt x="11430" y="1273810"/>
                    <a:pt x="22860" y="1268730"/>
                    <a:pt x="26670" y="1270000"/>
                  </a:cubicBezTo>
                  <a:cubicBezTo>
                    <a:pt x="30480" y="1272540"/>
                    <a:pt x="35560" y="1285240"/>
                    <a:pt x="33020" y="1287780"/>
                  </a:cubicBezTo>
                  <a:cubicBezTo>
                    <a:pt x="30480" y="1290320"/>
                    <a:pt x="11430" y="1289050"/>
                    <a:pt x="8890" y="1282700"/>
                  </a:cubicBezTo>
                  <a:cubicBezTo>
                    <a:pt x="0" y="1259840"/>
                    <a:pt x="162560" y="1057910"/>
                    <a:pt x="196850" y="1017270"/>
                  </a:cubicBezTo>
                  <a:cubicBezTo>
                    <a:pt x="207010" y="1003300"/>
                    <a:pt x="213360" y="991870"/>
                    <a:pt x="220980" y="993140"/>
                  </a:cubicBezTo>
                  <a:cubicBezTo>
                    <a:pt x="226060" y="993140"/>
                    <a:pt x="234950" y="999490"/>
                    <a:pt x="234950" y="1009650"/>
                  </a:cubicBezTo>
                  <a:cubicBezTo>
                    <a:pt x="238760" y="1040130"/>
                    <a:pt x="135890" y="1202690"/>
                    <a:pt x="106680" y="1221740"/>
                  </a:cubicBezTo>
                  <a:cubicBezTo>
                    <a:pt x="99060" y="1226820"/>
                    <a:pt x="90170" y="1228090"/>
                    <a:pt x="86360" y="1223010"/>
                  </a:cubicBezTo>
                  <a:cubicBezTo>
                    <a:pt x="74930" y="1207770"/>
                    <a:pt x="172720" y="993140"/>
                    <a:pt x="198120" y="974090"/>
                  </a:cubicBezTo>
                  <a:cubicBezTo>
                    <a:pt x="204470" y="969010"/>
                    <a:pt x="210820" y="969010"/>
                    <a:pt x="214630" y="970280"/>
                  </a:cubicBezTo>
                  <a:cubicBezTo>
                    <a:pt x="218440" y="972820"/>
                    <a:pt x="220980" y="979170"/>
                    <a:pt x="219710" y="986790"/>
                  </a:cubicBezTo>
                  <a:cubicBezTo>
                    <a:pt x="215900" y="1021080"/>
                    <a:pt x="99060" y="1187450"/>
                    <a:pt x="66040" y="1233170"/>
                  </a:cubicBezTo>
                  <a:cubicBezTo>
                    <a:pt x="52070" y="1253490"/>
                    <a:pt x="40640" y="1273810"/>
                    <a:pt x="33020" y="1272540"/>
                  </a:cubicBezTo>
                  <a:cubicBezTo>
                    <a:pt x="26670" y="1271270"/>
                    <a:pt x="21590" y="1257300"/>
                    <a:pt x="22860" y="1239520"/>
                  </a:cubicBezTo>
                  <a:cubicBezTo>
                    <a:pt x="24130" y="1177290"/>
                    <a:pt x="146050" y="908050"/>
                    <a:pt x="190500" y="808990"/>
                  </a:cubicBezTo>
                  <a:cubicBezTo>
                    <a:pt x="214630" y="754380"/>
                    <a:pt x="233680" y="694690"/>
                    <a:pt x="252730" y="685800"/>
                  </a:cubicBezTo>
                  <a:cubicBezTo>
                    <a:pt x="260350" y="681990"/>
                    <a:pt x="271780" y="684530"/>
                    <a:pt x="275590" y="692150"/>
                  </a:cubicBezTo>
                  <a:cubicBezTo>
                    <a:pt x="288290" y="716280"/>
                    <a:pt x="208280" y="858520"/>
                    <a:pt x="173990" y="957580"/>
                  </a:cubicBezTo>
                  <a:cubicBezTo>
                    <a:pt x="132080" y="1082040"/>
                    <a:pt x="74930" y="1351280"/>
                    <a:pt x="45720" y="1383030"/>
                  </a:cubicBezTo>
                  <a:cubicBezTo>
                    <a:pt x="39370" y="1388110"/>
                    <a:pt x="33020" y="1389380"/>
                    <a:pt x="29210" y="1388110"/>
                  </a:cubicBezTo>
                  <a:cubicBezTo>
                    <a:pt x="25400" y="1386840"/>
                    <a:pt x="21590" y="1380490"/>
                    <a:pt x="21590" y="1372870"/>
                  </a:cubicBezTo>
                  <a:cubicBezTo>
                    <a:pt x="22860" y="1346200"/>
                    <a:pt x="88900" y="1257300"/>
                    <a:pt x="118110" y="1186180"/>
                  </a:cubicBezTo>
                  <a:cubicBezTo>
                    <a:pt x="152400" y="1097280"/>
                    <a:pt x="181610" y="981710"/>
                    <a:pt x="209550" y="880110"/>
                  </a:cubicBezTo>
                  <a:cubicBezTo>
                    <a:pt x="236220" y="779780"/>
                    <a:pt x="246380" y="674370"/>
                    <a:pt x="280670" y="577850"/>
                  </a:cubicBezTo>
                  <a:cubicBezTo>
                    <a:pt x="314960" y="481330"/>
                    <a:pt x="381000" y="381000"/>
                    <a:pt x="411480" y="302260"/>
                  </a:cubicBezTo>
                  <a:cubicBezTo>
                    <a:pt x="434340" y="245110"/>
                    <a:pt x="450850" y="201930"/>
                    <a:pt x="461010" y="152400"/>
                  </a:cubicBezTo>
                  <a:cubicBezTo>
                    <a:pt x="469900" y="107950"/>
                    <a:pt x="464820" y="22860"/>
                    <a:pt x="474980" y="19050"/>
                  </a:cubicBezTo>
                  <a:cubicBezTo>
                    <a:pt x="478790" y="17780"/>
                    <a:pt x="486410" y="22860"/>
                    <a:pt x="488950" y="31750"/>
                  </a:cubicBezTo>
                  <a:cubicBezTo>
                    <a:pt x="499110" y="67310"/>
                    <a:pt x="421640" y="271780"/>
                    <a:pt x="388620" y="372110"/>
                  </a:cubicBezTo>
                  <a:cubicBezTo>
                    <a:pt x="361950" y="453390"/>
                    <a:pt x="340360" y="525780"/>
                    <a:pt x="311150" y="591820"/>
                  </a:cubicBezTo>
                  <a:cubicBezTo>
                    <a:pt x="287020" y="650240"/>
                    <a:pt x="251460" y="690880"/>
                    <a:pt x="229870" y="751840"/>
                  </a:cubicBezTo>
                  <a:cubicBezTo>
                    <a:pt x="203200" y="824230"/>
                    <a:pt x="203200" y="927100"/>
                    <a:pt x="176530" y="1002030"/>
                  </a:cubicBezTo>
                  <a:cubicBezTo>
                    <a:pt x="152400" y="1066800"/>
                    <a:pt x="109220" y="1122680"/>
                    <a:pt x="85090" y="1178560"/>
                  </a:cubicBezTo>
                  <a:cubicBezTo>
                    <a:pt x="66040" y="1224280"/>
                    <a:pt x="57150" y="1294130"/>
                    <a:pt x="41910" y="1309370"/>
                  </a:cubicBezTo>
                  <a:cubicBezTo>
                    <a:pt x="36830" y="1314450"/>
                    <a:pt x="30480" y="1315720"/>
                    <a:pt x="26670" y="1313180"/>
                  </a:cubicBezTo>
                  <a:cubicBezTo>
                    <a:pt x="22860" y="1311910"/>
                    <a:pt x="19050" y="1297940"/>
                    <a:pt x="19050" y="129794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8545830" y="710565"/>
            <a:ext cx="336232" cy="679132"/>
            <a:chOff x="0" y="0"/>
            <a:chExt cx="448310" cy="905510"/>
          </a:xfrm>
        </p:grpSpPr>
        <p:sp>
          <p:nvSpPr>
            <p:cNvPr id="36" name="Freeform 36"/>
            <p:cNvSpPr/>
            <p:nvPr/>
          </p:nvSpPr>
          <p:spPr>
            <a:xfrm>
              <a:off x="46990" y="48260"/>
              <a:ext cx="365760" cy="806450"/>
            </a:xfrm>
            <a:custGeom>
              <a:avLst/>
              <a:gdLst/>
              <a:ahLst/>
              <a:cxnLst/>
              <a:rect l="l" t="t" r="r" b="b"/>
              <a:pathLst>
                <a:path w="365760" h="806450">
                  <a:moveTo>
                    <a:pt x="139700" y="17780"/>
                  </a:moveTo>
                  <a:cubicBezTo>
                    <a:pt x="207010" y="227330"/>
                    <a:pt x="278130" y="326390"/>
                    <a:pt x="287020" y="361950"/>
                  </a:cubicBezTo>
                  <a:cubicBezTo>
                    <a:pt x="289560" y="375920"/>
                    <a:pt x="290830" y="386080"/>
                    <a:pt x="287020" y="389890"/>
                  </a:cubicBezTo>
                  <a:cubicBezTo>
                    <a:pt x="283210" y="393700"/>
                    <a:pt x="273050" y="393700"/>
                    <a:pt x="265430" y="387350"/>
                  </a:cubicBezTo>
                  <a:cubicBezTo>
                    <a:pt x="237490" y="365760"/>
                    <a:pt x="190500" y="184150"/>
                    <a:pt x="158750" y="116840"/>
                  </a:cubicBezTo>
                  <a:cubicBezTo>
                    <a:pt x="139700" y="74930"/>
                    <a:pt x="106680" y="38100"/>
                    <a:pt x="104140" y="17780"/>
                  </a:cubicBezTo>
                  <a:cubicBezTo>
                    <a:pt x="102870" y="11430"/>
                    <a:pt x="105410" y="3810"/>
                    <a:pt x="107950" y="2540"/>
                  </a:cubicBezTo>
                  <a:cubicBezTo>
                    <a:pt x="111760" y="0"/>
                    <a:pt x="121920" y="1270"/>
                    <a:pt x="127000" y="6350"/>
                  </a:cubicBezTo>
                  <a:cubicBezTo>
                    <a:pt x="138430" y="20320"/>
                    <a:pt x="130810" y="78740"/>
                    <a:pt x="140970" y="123190"/>
                  </a:cubicBezTo>
                  <a:cubicBezTo>
                    <a:pt x="154940" y="189230"/>
                    <a:pt x="210820" y="312420"/>
                    <a:pt x="220980" y="359410"/>
                  </a:cubicBezTo>
                  <a:cubicBezTo>
                    <a:pt x="226060" y="378460"/>
                    <a:pt x="229870" y="392430"/>
                    <a:pt x="227330" y="400050"/>
                  </a:cubicBezTo>
                  <a:cubicBezTo>
                    <a:pt x="224790" y="406400"/>
                    <a:pt x="219710" y="411480"/>
                    <a:pt x="213360" y="410210"/>
                  </a:cubicBezTo>
                  <a:cubicBezTo>
                    <a:pt x="182880" y="403860"/>
                    <a:pt x="1270" y="64770"/>
                    <a:pt x="3810" y="24130"/>
                  </a:cubicBezTo>
                  <a:cubicBezTo>
                    <a:pt x="3810" y="16510"/>
                    <a:pt x="8890" y="11430"/>
                    <a:pt x="12700" y="10160"/>
                  </a:cubicBezTo>
                  <a:cubicBezTo>
                    <a:pt x="16510" y="8890"/>
                    <a:pt x="22860" y="10160"/>
                    <a:pt x="26670" y="15240"/>
                  </a:cubicBezTo>
                  <a:cubicBezTo>
                    <a:pt x="36830" y="25400"/>
                    <a:pt x="34290" y="59690"/>
                    <a:pt x="48260" y="93980"/>
                  </a:cubicBezTo>
                  <a:cubicBezTo>
                    <a:pt x="77470" y="167640"/>
                    <a:pt x="210820" y="373380"/>
                    <a:pt x="229870" y="424180"/>
                  </a:cubicBezTo>
                  <a:cubicBezTo>
                    <a:pt x="234950" y="436880"/>
                    <a:pt x="238760" y="447040"/>
                    <a:pt x="234950" y="450850"/>
                  </a:cubicBezTo>
                  <a:cubicBezTo>
                    <a:pt x="232410" y="454660"/>
                    <a:pt x="222250" y="455930"/>
                    <a:pt x="214630" y="452120"/>
                  </a:cubicBezTo>
                  <a:cubicBezTo>
                    <a:pt x="191770" y="439420"/>
                    <a:pt x="156210" y="356870"/>
                    <a:pt x="132080" y="303530"/>
                  </a:cubicBezTo>
                  <a:cubicBezTo>
                    <a:pt x="105410" y="247650"/>
                    <a:pt x="80010" y="171450"/>
                    <a:pt x="66040" y="120650"/>
                  </a:cubicBezTo>
                  <a:cubicBezTo>
                    <a:pt x="55880" y="86360"/>
                    <a:pt x="39370" y="44450"/>
                    <a:pt x="46990" y="29210"/>
                  </a:cubicBezTo>
                  <a:cubicBezTo>
                    <a:pt x="50800" y="22860"/>
                    <a:pt x="60960" y="17780"/>
                    <a:pt x="68580" y="20320"/>
                  </a:cubicBezTo>
                  <a:cubicBezTo>
                    <a:pt x="91440" y="29210"/>
                    <a:pt x="124460" y="144780"/>
                    <a:pt x="147320" y="199390"/>
                  </a:cubicBezTo>
                  <a:cubicBezTo>
                    <a:pt x="167640" y="247650"/>
                    <a:pt x="180340" y="275590"/>
                    <a:pt x="199390" y="331470"/>
                  </a:cubicBezTo>
                  <a:cubicBezTo>
                    <a:pt x="231140" y="425450"/>
                    <a:pt x="312420" y="669290"/>
                    <a:pt x="309880" y="712470"/>
                  </a:cubicBezTo>
                  <a:cubicBezTo>
                    <a:pt x="308610" y="720090"/>
                    <a:pt x="306070" y="725170"/>
                    <a:pt x="302260" y="727710"/>
                  </a:cubicBezTo>
                  <a:cubicBezTo>
                    <a:pt x="298450" y="728980"/>
                    <a:pt x="290830" y="726440"/>
                    <a:pt x="287020" y="722630"/>
                  </a:cubicBezTo>
                  <a:cubicBezTo>
                    <a:pt x="278130" y="711200"/>
                    <a:pt x="285750" y="676910"/>
                    <a:pt x="280670" y="641350"/>
                  </a:cubicBezTo>
                  <a:cubicBezTo>
                    <a:pt x="269240" y="574040"/>
                    <a:pt x="203200" y="386080"/>
                    <a:pt x="208280" y="350520"/>
                  </a:cubicBezTo>
                  <a:cubicBezTo>
                    <a:pt x="209550" y="341630"/>
                    <a:pt x="212090" y="336550"/>
                    <a:pt x="215900" y="335280"/>
                  </a:cubicBezTo>
                  <a:cubicBezTo>
                    <a:pt x="219710" y="334010"/>
                    <a:pt x="226060" y="335280"/>
                    <a:pt x="231140" y="341630"/>
                  </a:cubicBezTo>
                  <a:cubicBezTo>
                    <a:pt x="260350" y="374650"/>
                    <a:pt x="355600" y="745490"/>
                    <a:pt x="350520" y="791210"/>
                  </a:cubicBezTo>
                  <a:cubicBezTo>
                    <a:pt x="349250" y="798830"/>
                    <a:pt x="345440" y="803910"/>
                    <a:pt x="341630" y="805180"/>
                  </a:cubicBezTo>
                  <a:cubicBezTo>
                    <a:pt x="337820" y="806450"/>
                    <a:pt x="331470" y="803910"/>
                    <a:pt x="325120" y="796290"/>
                  </a:cubicBezTo>
                  <a:cubicBezTo>
                    <a:pt x="297180" y="759460"/>
                    <a:pt x="203200" y="422910"/>
                    <a:pt x="208280" y="378460"/>
                  </a:cubicBezTo>
                  <a:cubicBezTo>
                    <a:pt x="208280" y="370840"/>
                    <a:pt x="212090" y="365760"/>
                    <a:pt x="215900" y="364490"/>
                  </a:cubicBezTo>
                  <a:cubicBezTo>
                    <a:pt x="219710" y="363220"/>
                    <a:pt x="227330" y="367030"/>
                    <a:pt x="232410" y="372110"/>
                  </a:cubicBezTo>
                  <a:cubicBezTo>
                    <a:pt x="241300" y="384810"/>
                    <a:pt x="255270" y="444500"/>
                    <a:pt x="247650" y="452120"/>
                  </a:cubicBezTo>
                  <a:cubicBezTo>
                    <a:pt x="243840" y="457200"/>
                    <a:pt x="228600" y="453390"/>
                    <a:pt x="227330" y="449580"/>
                  </a:cubicBezTo>
                  <a:cubicBezTo>
                    <a:pt x="224790" y="445770"/>
                    <a:pt x="233680" y="431800"/>
                    <a:pt x="237490" y="431800"/>
                  </a:cubicBezTo>
                  <a:cubicBezTo>
                    <a:pt x="241300" y="431800"/>
                    <a:pt x="251460" y="444500"/>
                    <a:pt x="250190" y="448310"/>
                  </a:cubicBezTo>
                  <a:cubicBezTo>
                    <a:pt x="248920" y="450850"/>
                    <a:pt x="233680" y="454660"/>
                    <a:pt x="227330" y="450850"/>
                  </a:cubicBezTo>
                  <a:cubicBezTo>
                    <a:pt x="217170" y="444500"/>
                    <a:pt x="207010" y="411480"/>
                    <a:pt x="205740" y="396240"/>
                  </a:cubicBezTo>
                  <a:cubicBezTo>
                    <a:pt x="204470" y="384810"/>
                    <a:pt x="207010" y="368300"/>
                    <a:pt x="213360" y="365760"/>
                  </a:cubicBezTo>
                  <a:cubicBezTo>
                    <a:pt x="217170" y="363220"/>
                    <a:pt x="227330" y="365760"/>
                    <a:pt x="234950" y="374650"/>
                  </a:cubicBezTo>
                  <a:cubicBezTo>
                    <a:pt x="266700" y="412750"/>
                    <a:pt x="365760" y="768350"/>
                    <a:pt x="349250" y="800100"/>
                  </a:cubicBezTo>
                  <a:cubicBezTo>
                    <a:pt x="345440" y="805180"/>
                    <a:pt x="336550" y="806450"/>
                    <a:pt x="332740" y="805180"/>
                  </a:cubicBezTo>
                  <a:cubicBezTo>
                    <a:pt x="328930" y="803910"/>
                    <a:pt x="326390" y="800100"/>
                    <a:pt x="322580" y="791210"/>
                  </a:cubicBezTo>
                  <a:cubicBezTo>
                    <a:pt x="304800" y="755650"/>
                    <a:pt x="248920" y="535940"/>
                    <a:pt x="228600" y="459740"/>
                  </a:cubicBezTo>
                  <a:cubicBezTo>
                    <a:pt x="218440" y="419100"/>
                    <a:pt x="207010" y="389890"/>
                    <a:pt x="207010" y="368300"/>
                  </a:cubicBezTo>
                  <a:cubicBezTo>
                    <a:pt x="205740" y="355600"/>
                    <a:pt x="205740" y="342900"/>
                    <a:pt x="210820" y="339090"/>
                  </a:cubicBezTo>
                  <a:cubicBezTo>
                    <a:pt x="214630" y="335280"/>
                    <a:pt x="224790" y="335280"/>
                    <a:pt x="231140" y="341630"/>
                  </a:cubicBezTo>
                  <a:cubicBezTo>
                    <a:pt x="257810" y="365760"/>
                    <a:pt x="294640" y="570230"/>
                    <a:pt x="306070" y="638810"/>
                  </a:cubicBezTo>
                  <a:cubicBezTo>
                    <a:pt x="311150" y="673100"/>
                    <a:pt x="318770" y="706120"/>
                    <a:pt x="309880" y="717550"/>
                  </a:cubicBezTo>
                  <a:cubicBezTo>
                    <a:pt x="306070" y="723900"/>
                    <a:pt x="295910" y="728980"/>
                    <a:pt x="288290" y="723900"/>
                  </a:cubicBezTo>
                  <a:cubicBezTo>
                    <a:pt x="256540" y="707390"/>
                    <a:pt x="218440" y="459740"/>
                    <a:pt x="176530" y="341630"/>
                  </a:cubicBezTo>
                  <a:cubicBezTo>
                    <a:pt x="138430" y="237490"/>
                    <a:pt x="62230" y="100330"/>
                    <a:pt x="50800" y="52070"/>
                  </a:cubicBezTo>
                  <a:cubicBezTo>
                    <a:pt x="48260" y="36830"/>
                    <a:pt x="45720" y="25400"/>
                    <a:pt x="49530" y="21590"/>
                  </a:cubicBezTo>
                  <a:cubicBezTo>
                    <a:pt x="53340" y="17780"/>
                    <a:pt x="63500" y="17780"/>
                    <a:pt x="69850" y="22860"/>
                  </a:cubicBezTo>
                  <a:cubicBezTo>
                    <a:pt x="91440" y="40640"/>
                    <a:pt x="96520" y="154940"/>
                    <a:pt x="123190" y="220980"/>
                  </a:cubicBezTo>
                  <a:cubicBezTo>
                    <a:pt x="151130" y="293370"/>
                    <a:pt x="233680" y="408940"/>
                    <a:pt x="236220" y="439420"/>
                  </a:cubicBezTo>
                  <a:cubicBezTo>
                    <a:pt x="236220" y="448310"/>
                    <a:pt x="233680" y="453390"/>
                    <a:pt x="231140" y="455930"/>
                  </a:cubicBezTo>
                  <a:cubicBezTo>
                    <a:pt x="227330" y="457200"/>
                    <a:pt x="220980" y="455930"/>
                    <a:pt x="214630" y="452120"/>
                  </a:cubicBezTo>
                  <a:cubicBezTo>
                    <a:pt x="193040" y="436880"/>
                    <a:pt x="153670" y="355600"/>
                    <a:pt x="121920" y="298450"/>
                  </a:cubicBezTo>
                  <a:cubicBezTo>
                    <a:pt x="85090" y="227330"/>
                    <a:pt x="21590" y="104140"/>
                    <a:pt x="8890" y="57150"/>
                  </a:cubicBezTo>
                  <a:cubicBezTo>
                    <a:pt x="3810" y="39370"/>
                    <a:pt x="0" y="25400"/>
                    <a:pt x="3810" y="17780"/>
                  </a:cubicBezTo>
                  <a:cubicBezTo>
                    <a:pt x="7620" y="12700"/>
                    <a:pt x="15240" y="8890"/>
                    <a:pt x="21590" y="11430"/>
                  </a:cubicBezTo>
                  <a:cubicBezTo>
                    <a:pt x="36830" y="15240"/>
                    <a:pt x="57150" y="55880"/>
                    <a:pt x="80010" y="93980"/>
                  </a:cubicBezTo>
                  <a:cubicBezTo>
                    <a:pt x="119380" y="161290"/>
                    <a:pt x="226060" y="358140"/>
                    <a:pt x="226060" y="394970"/>
                  </a:cubicBezTo>
                  <a:cubicBezTo>
                    <a:pt x="227330" y="402590"/>
                    <a:pt x="223520" y="408940"/>
                    <a:pt x="219710" y="410210"/>
                  </a:cubicBezTo>
                  <a:cubicBezTo>
                    <a:pt x="215900" y="411480"/>
                    <a:pt x="208280" y="408940"/>
                    <a:pt x="201930" y="401320"/>
                  </a:cubicBezTo>
                  <a:cubicBezTo>
                    <a:pt x="179070" y="374650"/>
                    <a:pt x="130810" y="200660"/>
                    <a:pt x="115570" y="128270"/>
                  </a:cubicBezTo>
                  <a:cubicBezTo>
                    <a:pt x="105410" y="82550"/>
                    <a:pt x="92710" y="29210"/>
                    <a:pt x="102870" y="12700"/>
                  </a:cubicBezTo>
                  <a:cubicBezTo>
                    <a:pt x="107950" y="5080"/>
                    <a:pt x="116840" y="1270"/>
                    <a:pt x="125730" y="3810"/>
                  </a:cubicBezTo>
                  <a:cubicBezTo>
                    <a:pt x="146050" y="12700"/>
                    <a:pt x="175260" y="93980"/>
                    <a:pt x="200660" y="148590"/>
                  </a:cubicBezTo>
                  <a:cubicBezTo>
                    <a:pt x="231140" y="215900"/>
                    <a:pt x="290830" y="347980"/>
                    <a:pt x="289560" y="378460"/>
                  </a:cubicBezTo>
                  <a:cubicBezTo>
                    <a:pt x="288290" y="387350"/>
                    <a:pt x="285750" y="392430"/>
                    <a:pt x="281940" y="393700"/>
                  </a:cubicBezTo>
                  <a:cubicBezTo>
                    <a:pt x="276860" y="394970"/>
                    <a:pt x="270510" y="392430"/>
                    <a:pt x="265430" y="387350"/>
                  </a:cubicBezTo>
                  <a:cubicBezTo>
                    <a:pt x="255270" y="377190"/>
                    <a:pt x="255270" y="344170"/>
                    <a:pt x="242570" y="316230"/>
                  </a:cubicBezTo>
                  <a:cubicBezTo>
                    <a:pt x="224790" y="276860"/>
                    <a:pt x="179070" y="223520"/>
                    <a:pt x="157480" y="173990"/>
                  </a:cubicBezTo>
                  <a:cubicBezTo>
                    <a:pt x="137160" y="124460"/>
                    <a:pt x="110490" y="43180"/>
                    <a:pt x="115570" y="21590"/>
                  </a:cubicBezTo>
                  <a:cubicBezTo>
                    <a:pt x="116840" y="13970"/>
                    <a:pt x="121920" y="8890"/>
                    <a:pt x="125730" y="8890"/>
                  </a:cubicBezTo>
                  <a:cubicBezTo>
                    <a:pt x="130810" y="7620"/>
                    <a:pt x="139700" y="17780"/>
                    <a:pt x="139700" y="177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7235190" y="705802"/>
            <a:ext cx="623888" cy="282892"/>
            <a:chOff x="0" y="0"/>
            <a:chExt cx="831850" cy="377190"/>
          </a:xfrm>
        </p:grpSpPr>
        <p:sp>
          <p:nvSpPr>
            <p:cNvPr id="38" name="Freeform 38"/>
            <p:cNvSpPr/>
            <p:nvPr/>
          </p:nvSpPr>
          <p:spPr>
            <a:xfrm>
              <a:off x="49530" y="41910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161290" y="208280"/>
                  </a:moveTo>
                  <a:cubicBezTo>
                    <a:pt x="72390" y="204470"/>
                    <a:pt x="68580" y="198120"/>
                    <a:pt x="69850" y="193040"/>
                  </a:cubicBezTo>
                  <a:cubicBezTo>
                    <a:pt x="69850" y="189230"/>
                    <a:pt x="72390" y="186690"/>
                    <a:pt x="78740" y="182880"/>
                  </a:cubicBezTo>
                  <a:cubicBezTo>
                    <a:pt x="104140" y="168910"/>
                    <a:pt x="234950" y="171450"/>
                    <a:pt x="312420" y="157480"/>
                  </a:cubicBezTo>
                  <a:cubicBezTo>
                    <a:pt x="389890" y="142240"/>
                    <a:pt x="474980" y="116840"/>
                    <a:pt x="546100" y="95250"/>
                  </a:cubicBezTo>
                  <a:cubicBezTo>
                    <a:pt x="608330" y="74930"/>
                    <a:pt x="693420" y="29210"/>
                    <a:pt x="717550" y="31750"/>
                  </a:cubicBezTo>
                  <a:cubicBezTo>
                    <a:pt x="723900" y="31750"/>
                    <a:pt x="728980" y="34290"/>
                    <a:pt x="730250" y="38100"/>
                  </a:cubicBezTo>
                  <a:cubicBezTo>
                    <a:pt x="731520" y="41910"/>
                    <a:pt x="730250" y="50800"/>
                    <a:pt x="725170" y="54610"/>
                  </a:cubicBezTo>
                  <a:cubicBezTo>
                    <a:pt x="712470" y="64770"/>
                    <a:pt x="648970" y="49530"/>
                    <a:pt x="610870" y="54610"/>
                  </a:cubicBezTo>
                  <a:cubicBezTo>
                    <a:pt x="574040" y="59690"/>
                    <a:pt x="549910" y="67310"/>
                    <a:pt x="500380" y="83820"/>
                  </a:cubicBezTo>
                  <a:cubicBezTo>
                    <a:pt x="393700" y="119380"/>
                    <a:pt x="46990" y="302260"/>
                    <a:pt x="11430" y="284480"/>
                  </a:cubicBezTo>
                  <a:cubicBezTo>
                    <a:pt x="3810" y="280670"/>
                    <a:pt x="2540" y="269240"/>
                    <a:pt x="6350" y="260350"/>
                  </a:cubicBezTo>
                  <a:cubicBezTo>
                    <a:pt x="20320" y="232410"/>
                    <a:pt x="166370" y="185420"/>
                    <a:pt x="242570" y="142240"/>
                  </a:cubicBezTo>
                  <a:cubicBezTo>
                    <a:pt x="318770" y="100330"/>
                    <a:pt x="439420" y="0"/>
                    <a:pt x="463550" y="8890"/>
                  </a:cubicBezTo>
                  <a:cubicBezTo>
                    <a:pt x="471170" y="11430"/>
                    <a:pt x="476250" y="21590"/>
                    <a:pt x="473710" y="30480"/>
                  </a:cubicBezTo>
                  <a:cubicBezTo>
                    <a:pt x="467360" y="49530"/>
                    <a:pt x="382270" y="100330"/>
                    <a:pt x="359410" y="104140"/>
                  </a:cubicBezTo>
                  <a:cubicBezTo>
                    <a:pt x="351790" y="106680"/>
                    <a:pt x="344170" y="105410"/>
                    <a:pt x="341630" y="101600"/>
                  </a:cubicBezTo>
                  <a:cubicBezTo>
                    <a:pt x="339090" y="97790"/>
                    <a:pt x="340360" y="88900"/>
                    <a:pt x="342900" y="86360"/>
                  </a:cubicBezTo>
                  <a:cubicBezTo>
                    <a:pt x="345440" y="82550"/>
                    <a:pt x="358140" y="82550"/>
                    <a:pt x="360680" y="85090"/>
                  </a:cubicBezTo>
                  <a:cubicBezTo>
                    <a:pt x="364490" y="87630"/>
                    <a:pt x="364490" y="100330"/>
                    <a:pt x="360680" y="104140"/>
                  </a:cubicBezTo>
                  <a:cubicBezTo>
                    <a:pt x="358140" y="106680"/>
                    <a:pt x="349250" y="107950"/>
                    <a:pt x="345440" y="105410"/>
                  </a:cubicBezTo>
                  <a:cubicBezTo>
                    <a:pt x="341630" y="102870"/>
                    <a:pt x="339090" y="93980"/>
                    <a:pt x="341630" y="87630"/>
                  </a:cubicBezTo>
                  <a:cubicBezTo>
                    <a:pt x="349250" y="69850"/>
                    <a:pt x="416560" y="26670"/>
                    <a:pt x="441960" y="16510"/>
                  </a:cubicBezTo>
                  <a:cubicBezTo>
                    <a:pt x="454660" y="11430"/>
                    <a:pt x="472440" y="8890"/>
                    <a:pt x="474980" y="13970"/>
                  </a:cubicBezTo>
                  <a:cubicBezTo>
                    <a:pt x="477520" y="17780"/>
                    <a:pt x="469900" y="31750"/>
                    <a:pt x="459740" y="41910"/>
                  </a:cubicBezTo>
                  <a:cubicBezTo>
                    <a:pt x="430530" y="72390"/>
                    <a:pt x="326390" y="125730"/>
                    <a:pt x="254000" y="165100"/>
                  </a:cubicBezTo>
                  <a:cubicBezTo>
                    <a:pt x="177800" y="207010"/>
                    <a:pt x="39370" y="289560"/>
                    <a:pt x="11430" y="284480"/>
                  </a:cubicBezTo>
                  <a:cubicBezTo>
                    <a:pt x="5080" y="281940"/>
                    <a:pt x="1270" y="275590"/>
                    <a:pt x="1270" y="270510"/>
                  </a:cubicBezTo>
                  <a:cubicBezTo>
                    <a:pt x="0" y="265430"/>
                    <a:pt x="3810" y="261620"/>
                    <a:pt x="12700" y="254000"/>
                  </a:cubicBezTo>
                  <a:cubicBezTo>
                    <a:pt x="57150" y="219710"/>
                    <a:pt x="387350" y="95250"/>
                    <a:pt x="494030" y="59690"/>
                  </a:cubicBezTo>
                  <a:cubicBezTo>
                    <a:pt x="544830" y="43180"/>
                    <a:pt x="574040" y="34290"/>
                    <a:pt x="609600" y="29210"/>
                  </a:cubicBezTo>
                  <a:cubicBezTo>
                    <a:pt x="638810" y="24130"/>
                    <a:pt x="668020" y="24130"/>
                    <a:pt x="689610" y="25400"/>
                  </a:cubicBezTo>
                  <a:cubicBezTo>
                    <a:pt x="704850" y="26670"/>
                    <a:pt x="721360" y="27940"/>
                    <a:pt x="726440" y="34290"/>
                  </a:cubicBezTo>
                  <a:cubicBezTo>
                    <a:pt x="730250" y="38100"/>
                    <a:pt x="730250" y="48260"/>
                    <a:pt x="725170" y="54610"/>
                  </a:cubicBezTo>
                  <a:cubicBezTo>
                    <a:pt x="711200" y="76200"/>
                    <a:pt x="615950" y="99060"/>
                    <a:pt x="552450" y="119380"/>
                  </a:cubicBezTo>
                  <a:cubicBezTo>
                    <a:pt x="480060" y="142240"/>
                    <a:pt x="392430" y="167640"/>
                    <a:pt x="316230" y="181610"/>
                  </a:cubicBezTo>
                  <a:cubicBezTo>
                    <a:pt x="248920" y="195580"/>
                    <a:pt x="163830" y="205740"/>
                    <a:pt x="121920" y="208280"/>
                  </a:cubicBezTo>
                  <a:cubicBezTo>
                    <a:pt x="101600" y="208280"/>
                    <a:pt x="81280" y="213360"/>
                    <a:pt x="76200" y="205740"/>
                  </a:cubicBezTo>
                  <a:cubicBezTo>
                    <a:pt x="72390" y="201930"/>
                    <a:pt x="73660" y="187960"/>
                    <a:pt x="78740" y="182880"/>
                  </a:cubicBezTo>
                  <a:cubicBezTo>
                    <a:pt x="90170" y="172720"/>
                    <a:pt x="149860" y="175260"/>
                    <a:pt x="163830" y="182880"/>
                  </a:cubicBezTo>
                  <a:cubicBezTo>
                    <a:pt x="170180" y="185420"/>
                    <a:pt x="173990" y="193040"/>
                    <a:pt x="173990" y="196850"/>
                  </a:cubicBezTo>
                  <a:cubicBezTo>
                    <a:pt x="172720" y="200660"/>
                    <a:pt x="161290" y="208280"/>
                    <a:pt x="161290" y="2082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0319385" y="1642110"/>
            <a:ext cx="574357" cy="615315"/>
            <a:chOff x="0" y="0"/>
            <a:chExt cx="765810" cy="820420"/>
          </a:xfrm>
        </p:grpSpPr>
        <p:sp>
          <p:nvSpPr>
            <p:cNvPr id="40" name="Freeform 40"/>
            <p:cNvSpPr/>
            <p:nvPr/>
          </p:nvSpPr>
          <p:spPr>
            <a:xfrm>
              <a:off x="22860" y="50800"/>
              <a:ext cx="692150" cy="730250"/>
            </a:xfrm>
            <a:custGeom>
              <a:avLst/>
              <a:gdLst/>
              <a:ahLst/>
              <a:cxnLst/>
              <a:rect l="l" t="t" r="r" b="b"/>
              <a:pathLst>
                <a:path w="692150" h="730250">
                  <a:moveTo>
                    <a:pt x="426720" y="693420"/>
                  </a:moveTo>
                  <a:cubicBezTo>
                    <a:pt x="633730" y="687070"/>
                    <a:pt x="637540" y="690880"/>
                    <a:pt x="638810" y="694690"/>
                  </a:cubicBezTo>
                  <a:cubicBezTo>
                    <a:pt x="638810" y="699770"/>
                    <a:pt x="636270" y="704850"/>
                    <a:pt x="628650" y="708660"/>
                  </a:cubicBezTo>
                  <a:cubicBezTo>
                    <a:pt x="600710" y="723900"/>
                    <a:pt x="377190" y="725170"/>
                    <a:pt x="361950" y="706120"/>
                  </a:cubicBezTo>
                  <a:cubicBezTo>
                    <a:pt x="358140" y="699770"/>
                    <a:pt x="360680" y="689610"/>
                    <a:pt x="367030" y="684530"/>
                  </a:cubicBezTo>
                  <a:cubicBezTo>
                    <a:pt x="389890" y="665480"/>
                    <a:pt x="556260" y="661670"/>
                    <a:pt x="584200" y="670560"/>
                  </a:cubicBezTo>
                  <a:cubicBezTo>
                    <a:pt x="591820" y="673100"/>
                    <a:pt x="596900" y="676910"/>
                    <a:pt x="596900" y="681990"/>
                  </a:cubicBezTo>
                  <a:cubicBezTo>
                    <a:pt x="598170" y="685800"/>
                    <a:pt x="595630" y="692150"/>
                    <a:pt x="588010" y="695960"/>
                  </a:cubicBezTo>
                  <a:cubicBezTo>
                    <a:pt x="562610" y="709930"/>
                    <a:pt x="377190" y="720090"/>
                    <a:pt x="349250" y="703580"/>
                  </a:cubicBezTo>
                  <a:cubicBezTo>
                    <a:pt x="340360" y="699770"/>
                    <a:pt x="335280" y="690880"/>
                    <a:pt x="337820" y="684530"/>
                  </a:cubicBezTo>
                  <a:cubicBezTo>
                    <a:pt x="349250" y="660400"/>
                    <a:pt x="651510" y="608330"/>
                    <a:pt x="681990" y="626110"/>
                  </a:cubicBezTo>
                  <a:cubicBezTo>
                    <a:pt x="689610" y="631190"/>
                    <a:pt x="690880" y="641350"/>
                    <a:pt x="688340" y="647700"/>
                  </a:cubicBezTo>
                  <a:cubicBezTo>
                    <a:pt x="684530" y="657860"/>
                    <a:pt x="659130" y="668020"/>
                    <a:pt x="637540" y="674370"/>
                  </a:cubicBezTo>
                  <a:cubicBezTo>
                    <a:pt x="603250" y="685800"/>
                    <a:pt x="544830" y="690880"/>
                    <a:pt x="501650" y="693420"/>
                  </a:cubicBezTo>
                  <a:cubicBezTo>
                    <a:pt x="462280" y="694690"/>
                    <a:pt x="417830" y="692150"/>
                    <a:pt x="387350" y="688340"/>
                  </a:cubicBezTo>
                  <a:cubicBezTo>
                    <a:pt x="368300" y="684530"/>
                    <a:pt x="344170" y="681990"/>
                    <a:pt x="339090" y="673100"/>
                  </a:cubicBezTo>
                  <a:cubicBezTo>
                    <a:pt x="335280" y="668020"/>
                    <a:pt x="336550" y="656590"/>
                    <a:pt x="342900" y="651510"/>
                  </a:cubicBezTo>
                  <a:cubicBezTo>
                    <a:pt x="369570" y="629920"/>
                    <a:pt x="624840" y="645160"/>
                    <a:pt x="657860" y="660400"/>
                  </a:cubicBezTo>
                  <a:cubicBezTo>
                    <a:pt x="665480" y="664210"/>
                    <a:pt x="668020" y="669290"/>
                    <a:pt x="668020" y="673100"/>
                  </a:cubicBezTo>
                  <a:cubicBezTo>
                    <a:pt x="668020" y="676910"/>
                    <a:pt x="664210" y="681990"/>
                    <a:pt x="657860" y="685800"/>
                  </a:cubicBezTo>
                  <a:cubicBezTo>
                    <a:pt x="626110" y="699770"/>
                    <a:pt x="468630" y="689610"/>
                    <a:pt x="368300" y="684530"/>
                  </a:cubicBezTo>
                  <a:cubicBezTo>
                    <a:pt x="259080" y="679450"/>
                    <a:pt x="60960" y="707390"/>
                    <a:pt x="27940" y="652780"/>
                  </a:cubicBezTo>
                  <a:cubicBezTo>
                    <a:pt x="0" y="604520"/>
                    <a:pt x="102870" y="492760"/>
                    <a:pt x="135890" y="402590"/>
                  </a:cubicBezTo>
                  <a:cubicBezTo>
                    <a:pt x="171450" y="303530"/>
                    <a:pt x="222250" y="151130"/>
                    <a:pt x="232410" y="81280"/>
                  </a:cubicBezTo>
                  <a:cubicBezTo>
                    <a:pt x="236220" y="49530"/>
                    <a:pt x="223520" y="21590"/>
                    <a:pt x="231140" y="10160"/>
                  </a:cubicBezTo>
                  <a:cubicBezTo>
                    <a:pt x="234950" y="3810"/>
                    <a:pt x="247650" y="1270"/>
                    <a:pt x="250190" y="2540"/>
                  </a:cubicBezTo>
                  <a:cubicBezTo>
                    <a:pt x="254000" y="5080"/>
                    <a:pt x="252730" y="22860"/>
                    <a:pt x="248920" y="24130"/>
                  </a:cubicBezTo>
                  <a:cubicBezTo>
                    <a:pt x="246380" y="26670"/>
                    <a:pt x="231140" y="19050"/>
                    <a:pt x="231140" y="15240"/>
                  </a:cubicBezTo>
                  <a:cubicBezTo>
                    <a:pt x="229870" y="11430"/>
                    <a:pt x="242570" y="0"/>
                    <a:pt x="246380" y="1270"/>
                  </a:cubicBezTo>
                  <a:cubicBezTo>
                    <a:pt x="250190" y="1270"/>
                    <a:pt x="256540" y="13970"/>
                    <a:pt x="255270" y="16510"/>
                  </a:cubicBezTo>
                  <a:cubicBezTo>
                    <a:pt x="254000" y="20320"/>
                    <a:pt x="234950" y="22860"/>
                    <a:pt x="232410" y="20320"/>
                  </a:cubicBezTo>
                  <a:cubicBezTo>
                    <a:pt x="229870" y="17780"/>
                    <a:pt x="237490" y="1270"/>
                    <a:pt x="242570" y="0"/>
                  </a:cubicBezTo>
                  <a:cubicBezTo>
                    <a:pt x="246380" y="0"/>
                    <a:pt x="252730" y="5080"/>
                    <a:pt x="255270" y="10160"/>
                  </a:cubicBezTo>
                  <a:cubicBezTo>
                    <a:pt x="262890" y="24130"/>
                    <a:pt x="261620" y="53340"/>
                    <a:pt x="256540" y="87630"/>
                  </a:cubicBezTo>
                  <a:cubicBezTo>
                    <a:pt x="246380" y="160020"/>
                    <a:pt x="195580" y="312420"/>
                    <a:pt x="160020" y="411480"/>
                  </a:cubicBezTo>
                  <a:cubicBezTo>
                    <a:pt x="127000" y="499110"/>
                    <a:pt x="80010" y="636270"/>
                    <a:pt x="52070" y="654050"/>
                  </a:cubicBezTo>
                  <a:cubicBezTo>
                    <a:pt x="43180" y="659130"/>
                    <a:pt x="30480" y="656590"/>
                    <a:pt x="27940" y="652780"/>
                  </a:cubicBezTo>
                  <a:cubicBezTo>
                    <a:pt x="26670" y="648970"/>
                    <a:pt x="31750" y="638810"/>
                    <a:pt x="36830" y="636270"/>
                  </a:cubicBezTo>
                  <a:cubicBezTo>
                    <a:pt x="46990" y="629920"/>
                    <a:pt x="66040" y="635000"/>
                    <a:pt x="91440" y="636270"/>
                  </a:cubicBezTo>
                  <a:cubicBezTo>
                    <a:pt x="148590" y="637540"/>
                    <a:pt x="275590" y="655320"/>
                    <a:pt x="368300" y="659130"/>
                  </a:cubicBezTo>
                  <a:cubicBezTo>
                    <a:pt x="463550" y="664210"/>
                    <a:pt x="631190" y="640080"/>
                    <a:pt x="657860" y="660400"/>
                  </a:cubicBezTo>
                  <a:cubicBezTo>
                    <a:pt x="665480" y="666750"/>
                    <a:pt x="666750" y="678180"/>
                    <a:pt x="662940" y="683260"/>
                  </a:cubicBezTo>
                  <a:cubicBezTo>
                    <a:pt x="657860" y="690880"/>
                    <a:pt x="641350" y="688340"/>
                    <a:pt x="621030" y="689610"/>
                  </a:cubicBezTo>
                  <a:cubicBezTo>
                    <a:pt x="568960" y="692150"/>
                    <a:pt x="369570" y="697230"/>
                    <a:pt x="344170" y="675640"/>
                  </a:cubicBezTo>
                  <a:cubicBezTo>
                    <a:pt x="336550" y="670560"/>
                    <a:pt x="334010" y="659130"/>
                    <a:pt x="337820" y="654050"/>
                  </a:cubicBezTo>
                  <a:cubicBezTo>
                    <a:pt x="350520" y="638810"/>
                    <a:pt x="483870" y="671830"/>
                    <a:pt x="546100" y="665480"/>
                  </a:cubicBezTo>
                  <a:cubicBezTo>
                    <a:pt x="596900" y="659130"/>
                    <a:pt x="662940" y="619760"/>
                    <a:pt x="681990" y="626110"/>
                  </a:cubicBezTo>
                  <a:cubicBezTo>
                    <a:pt x="688340" y="628650"/>
                    <a:pt x="692150" y="635000"/>
                    <a:pt x="692150" y="640080"/>
                  </a:cubicBezTo>
                  <a:cubicBezTo>
                    <a:pt x="692150" y="643890"/>
                    <a:pt x="689610" y="647700"/>
                    <a:pt x="683260" y="651510"/>
                  </a:cubicBezTo>
                  <a:cubicBezTo>
                    <a:pt x="655320" y="668020"/>
                    <a:pt x="447040" y="695960"/>
                    <a:pt x="391160" y="701040"/>
                  </a:cubicBezTo>
                  <a:cubicBezTo>
                    <a:pt x="370840" y="703580"/>
                    <a:pt x="355600" y="708660"/>
                    <a:pt x="346710" y="703580"/>
                  </a:cubicBezTo>
                  <a:cubicBezTo>
                    <a:pt x="340360" y="699770"/>
                    <a:pt x="335280" y="689610"/>
                    <a:pt x="337820" y="684530"/>
                  </a:cubicBezTo>
                  <a:cubicBezTo>
                    <a:pt x="349250" y="666750"/>
                    <a:pt x="556260" y="655320"/>
                    <a:pt x="584200" y="670560"/>
                  </a:cubicBezTo>
                  <a:cubicBezTo>
                    <a:pt x="593090" y="675640"/>
                    <a:pt x="596900" y="684530"/>
                    <a:pt x="595630" y="689610"/>
                  </a:cubicBezTo>
                  <a:cubicBezTo>
                    <a:pt x="593090" y="695960"/>
                    <a:pt x="581660" y="698500"/>
                    <a:pt x="567690" y="702310"/>
                  </a:cubicBezTo>
                  <a:cubicBezTo>
                    <a:pt x="532130" y="709930"/>
                    <a:pt x="373380" y="722630"/>
                    <a:pt x="361950" y="706120"/>
                  </a:cubicBezTo>
                  <a:cubicBezTo>
                    <a:pt x="358140" y="701040"/>
                    <a:pt x="361950" y="689610"/>
                    <a:pt x="370840" y="684530"/>
                  </a:cubicBezTo>
                  <a:cubicBezTo>
                    <a:pt x="397510" y="665480"/>
                    <a:pt x="595630" y="671830"/>
                    <a:pt x="626110" y="684530"/>
                  </a:cubicBezTo>
                  <a:cubicBezTo>
                    <a:pt x="633730" y="687070"/>
                    <a:pt x="637540" y="690880"/>
                    <a:pt x="638810" y="694690"/>
                  </a:cubicBezTo>
                  <a:cubicBezTo>
                    <a:pt x="638810" y="699770"/>
                    <a:pt x="636270" y="704850"/>
                    <a:pt x="628650" y="708660"/>
                  </a:cubicBezTo>
                  <a:cubicBezTo>
                    <a:pt x="605790" y="722630"/>
                    <a:pt x="450850" y="730250"/>
                    <a:pt x="425450" y="718820"/>
                  </a:cubicBezTo>
                  <a:cubicBezTo>
                    <a:pt x="417830" y="716280"/>
                    <a:pt x="414020" y="709930"/>
                    <a:pt x="415290" y="706120"/>
                  </a:cubicBezTo>
                  <a:cubicBezTo>
                    <a:pt x="415290" y="702310"/>
                    <a:pt x="426720" y="693420"/>
                    <a:pt x="426720" y="69342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9734550" y="1563052"/>
            <a:ext cx="665798" cy="322897"/>
            <a:chOff x="0" y="0"/>
            <a:chExt cx="887730" cy="430530"/>
          </a:xfrm>
        </p:grpSpPr>
        <p:sp>
          <p:nvSpPr>
            <p:cNvPr id="42" name="Freeform 42"/>
            <p:cNvSpPr/>
            <p:nvPr/>
          </p:nvSpPr>
          <p:spPr>
            <a:xfrm>
              <a:off x="39370" y="46990"/>
              <a:ext cx="798830" cy="345440"/>
            </a:xfrm>
            <a:custGeom>
              <a:avLst/>
              <a:gdLst/>
              <a:ahLst/>
              <a:cxnLst/>
              <a:rect l="l" t="t" r="r" b="b"/>
              <a:pathLst>
                <a:path w="798830" h="345440">
                  <a:moveTo>
                    <a:pt x="220980" y="270510"/>
                  </a:moveTo>
                  <a:cubicBezTo>
                    <a:pt x="44450" y="271780"/>
                    <a:pt x="43180" y="265430"/>
                    <a:pt x="39370" y="256540"/>
                  </a:cubicBezTo>
                  <a:cubicBezTo>
                    <a:pt x="35560" y="242570"/>
                    <a:pt x="38100" y="222250"/>
                    <a:pt x="39370" y="198120"/>
                  </a:cubicBezTo>
                  <a:cubicBezTo>
                    <a:pt x="41910" y="160020"/>
                    <a:pt x="34290" y="82550"/>
                    <a:pt x="59690" y="52070"/>
                  </a:cubicBezTo>
                  <a:cubicBezTo>
                    <a:pt x="81280" y="25400"/>
                    <a:pt x="127000" y="20320"/>
                    <a:pt x="165100" y="12700"/>
                  </a:cubicBezTo>
                  <a:cubicBezTo>
                    <a:pt x="205740" y="3810"/>
                    <a:pt x="264160" y="0"/>
                    <a:pt x="297180" y="3810"/>
                  </a:cubicBezTo>
                  <a:cubicBezTo>
                    <a:pt x="316230" y="5080"/>
                    <a:pt x="337820" y="7620"/>
                    <a:pt x="342900" y="16510"/>
                  </a:cubicBezTo>
                  <a:cubicBezTo>
                    <a:pt x="345440" y="21590"/>
                    <a:pt x="344170" y="31750"/>
                    <a:pt x="336550" y="38100"/>
                  </a:cubicBezTo>
                  <a:cubicBezTo>
                    <a:pt x="311150" y="57150"/>
                    <a:pt x="115570" y="52070"/>
                    <a:pt x="81280" y="52070"/>
                  </a:cubicBezTo>
                  <a:cubicBezTo>
                    <a:pt x="72390" y="52070"/>
                    <a:pt x="66040" y="54610"/>
                    <a:pt x="64770" y="52070"/>
                  </a:cubicBezTo>
                  <a:cubicBezTo>
                    <a:pt x="63500" y="49530"/>
                    <a:pt x="66040" y="40640"/>
                    <a:pt x="69850" y="39370"/>
                  </a:cubicBezTo>
                  <a:cubicBezTo>
                    <a:pt x="82550" y="38100"/>
                    <a:pt x="163830" y="195580"/>
                    <a:pt x="181610" y="193040"/>
                  </a:cubicBezTo>
                  <a:cubicBezTo>
                    <a:pt x="189230" y="193040"/>
                    <a:pt x="191770" y="175260"/>
                    <a:pt x="193040" y="167640"/>
                  </a:cubicBezTo>
                  <a:cubicBezTo>
                    <a:pt x="194310" y="162560"/>
                    <a:pt x="196850" y="158750"/>
                    <a:pt x="194310" y="153670"/>
                  </a:cubicBezTo>
                  <a:cubicBezTo>
                    <a:pt x="187960" y="139700"/>
                    <a:pt x="130810" y="116840"/>
                    <a:pt x="120650" y="99060"/>
                  </a:cubicBezTo>
                  <a:cubicBezTo>
                    <a:pt x="114300" y="87630"/>
                    <a:pt x="115570" y="77470"/>
                    <a:pt x="116840" y="64770"/>
                  </a:cubicBezTo>
                  <a:cubicBezTo>
                    <a:pt x="119380" y="49530"/>
                    <a:pt x="130810" y="20320"/>
                    <a:pt x="139700" y="13970"/>
                  </a:cubicBezTo>
                  <a:cubicBezTo>
                    <a:pt x="144780" y="10160"/>
                    <a:pt x="152400" y="10160"/>
                    <a:pt x="156210" y="11430"/>
                  </a:cubicBezTo>
                  <a:cubicBezTo>
                    <a:pt x="160020" y="13970"/>
                    <a:pt x="162560" y="19050"/>
                    <a:pt x="161290" y="25400"/>
                  </a:cubicBezTo>
                  <a:cubicBezTo>
                    <a:pt x="157480" y="49530"/>
                    <a:pt x="57150" y="173990"/>
                    <a:pt x="57150" y="175260"/>
                  </a:cubicBezTo>
                  <a:cubicBezTo>
                    <a:pt x="58420" y="175260"/>
                    <a:pt x="87630" y="144780"/>
                    <a:pt x="95250" y="127000"/>
                  </a:cubicBezTo>
                  <a:cubicBezTo>
                    <a:pt x="101600" y="109220"/>
                    <a:pt x="102870" y="67310"/>
                    <a:pt x="99060" y="66040"/>
                  </a:cubicBezTo>
                  <a:cubicBezTo>
                    <a:pt x="96520" y="64770"/>
                    <a:pt x="87630" y="82550"/>
                    <a:pt x="81280" y="99060"/>
                  </a:cubicBezTo>
                  <a:cubicBezTo>
                    <a:pt x="67310" y="135890"/>
                    <a:pt x="54610" y="279400"/>
                    <a:pt x="34290" y="292100"/>
                  </a:cubicBezTo>
                  <a:cubicBezTo>
                    <a:pt x="27940" y="295910"/>
                    <a:pt x="16510" y="292100"/>
                    <a:pt x="11430" y="285750"/>
                  </a:cubicBezTo>
                  <a:cubicBezTo>
                    <a:pt x="0" y="266700"/>
                    <a:pt x="25400" y="149860"/>
                    <a:pt x="39370" y="130810"/>
                  </a:cubicBezTo>
                  <a:cubicBezTo>
                    <a:pt x="43180" y="124460"/>
                    <a:pt x="49530" y="121920"/>
                    <a:pt x="53340" y="121920"/>
                  </a:cubicBezTo>
                  <a:cubicBezTo>
                    <a:pt x="58420" y="123190"/>
                    <a:pt x="62230" y="128270"/>
                    <a:pt x="63500" y="135890"/>
                  </a:cubicBezTo>
                  <a:cubicBezTo>
                    <a:pt x="71120" y="160020"/>
                    <a:pt x="13970" y="279400"/>
                    <a:pt x="43180" y="306070"/>
                  </a:cubicBezTo>
                  <a:cubicBezTo>
                    <a:pt x="86360" y="345440"/>
                    <a:pt x="297180" y="229870"/>
                    <a:pt x="397510" y="229870"/>
                  </a:cubicBezTo>
                  <a:cubicBezTo>
                    <a:pt x="472440" y="228600"/>
                    <a:pt x="549910" y="283210"/>
                    <a:pt x="591820" y="269240"/>
                  </a:cubicBezTo>
                  <a:cubicBezTo>
                    <a:pt x="617220" y="260350"/>
                    <a:pt x="633730" y="229870"/>
                    <a:pt x="642620" y="210820"/>
                  </a:cubicBezTo>
                  <a:cubicBezTo>
                    <a:pt x="650240" y="194310"/>
                    <a:pt x="659130" y="173990"/>
                    <a:pt x="652780" y="162560"/>
                  </a:cubicBezTo>
                  <a:cubicBezTo>
                    <a:pt x="645160" y="148590"/>
                    <a:pt x="613410" y="143510"/>
                    <a:pt x="585470" y="138430"/>
                  </a:cubicBezTo>
                  <a:cubicBezTo>
                    <a:pt x="548640" y="132080"/>
                    <a:pt x="463550" y="151130"/>
                    <a:pt x="447040" y="138430"/>
                  </a:cubicBezTo>
                  <a:cubicBezTo>
                    <a:pt x="440690" y="133350"/>
                    <a:pt x="439420" y="121920"/>
                    <a:pt x="443230" y="116840"/>
                  </a:cubicBezTo>
                  <a:cubicBezTo>
                    <a:pt x="454660" y="102870"/>
                    <a:pt x="538480" y="115570"/>
                    <a:pt x="590550" y="109220"/>
                  </a:cubicBezTo>
                  <a:cubicBezTo>
                    <a:pt x="650240" y="101600"/>
                    <a:pt x="755650" y="64770"/>
                    <a:pt x="782320" y="73660"/>
                  </a:cubicBezTo>
                  <a:cubicBezTo>
                    <a:pt x="791210" y="76200"/>
                    <a:pt x="798830" y="83820"/>
                    <a:pt x="796290" y="88900"/>
                  </a:cubicBezTo>
                  <a:cubicBezTo>
                    <a:pt x="791210" y="105410"/>
                    <a:pt x="535940" y="138430"/>
                    <a:pt x="501650" y="129540"/>
                  </a:cubicBezTo>
                  <a:cubicBezTo>
                    <a:pt x="494030" y="127000"/>
                    <a:pt x="488950" y="123190"/>
                    <a:pt x="487680" y="119380"/>
                  </a:cubicBezTo>
                  <a:cubicBezTo>
                    <a:pt x="487680" y="115570"/>
                    <a:pt x="490220" y="109220"/>
                    <a:pt x="496570" y="104140"/>
                  </a:cubicBezTo>
                  <a:cubicBezTo>
                    <a:pt x="521970" y="87630"/>
                    <a:pt x="712470" y="64770"/>
                    <a:pt x="741680" y="74930"/>
                  </a:cubicBezTo>
                  <a:cubicBezTo>
                    <a:pt x="749300" y="77470"/>
                    <a:pt x="753110" y="82550"/>
                    <a:pt x="754380" y="86360"/>
                  </a:cubicBezTo>
                  <a:cubicBezTo>
                    <a:pt x="754380" y="90170"/>
                    <a:pt x="750570" y="96520"/>
                    <a:pt x="744220" y="100330"/>
                  </a:cubicBezTo>
                  <a:cubicBezTo>
                    <a:pt x="728980" y="109220"/>
                    <a:pt x="662940" y="128270"/>
                    <a:pt x="648970" y="120650"/>
                  </a:cubicBezTo>
                  <a:cubicBezTo>
                    <a:pt x="641350" y="116840"/>
                    <a:pt x="638810" y="100330"/>
                    <a:pt x="641350" y="97790"/>
                  </a:cubicBezTo>
                  <a:cubicBezTo>
                    <a:pt x="642620" y="95250"/>
                    <a:pt x="656590" y="97790"/>
                    <a:pt x="659130" y="101600"/>
                  </a:cubicBezTo>
                  <a:cubicBezTo>
                    <a:pt x="660400" y="105410"/>
                    <a:pt x="654050" y="119380"/>
                    <a:pt x="650240" y="120650"/>
                  </a:cubicBezTo>
                  <a:cubicBezTo>
                    <a:pt x="646430" y="121920"/>
                    <a:pt x="637540" y="116840"/>
                    <a:pt x="636270" y="113030"/>
                  </a:cubicBezTo>
                  <a:cubicBezTo>
                    <a:pt x="635000" y="109220"/>
                    <a:pt x="637540" y="101600"/>
                    <a:pt x="643890" y="96520"/>
                  </a:cubicBezTo>
                  <a:cubicBezTo>
                    <a:pt x="656590" y="85090"/>
                    <a:pt x="727710" y="66040"/>
                    <a:pt x="741680" y="74930"/>
                  </a:cubicBezTo>
                  <a:cubicBezTo>
                    <a:pt x="749300" y="78740"/>
                    <a:pt x="751840" y="91440"/>
                    <a:pt x="749300" y="97790"/>
                  </a:cubicBezTo>
                  <a:cubicBezTo>
                    <a:pt x="745490" y="105410"/>
                    <a:pt x="725170" y="106680"/>
                    <a:pt x="704850" y="110490"/>
                  </a:cubicBezTo>
                  <a:cubicBezTo>
                    <a:pt x="661670" y="118110"/>
                    <a:pt x="529590" y="137160"/>
                    <a:pt x="501650" y="129540"/>
                  </a:cubicBezTo>
                  <a:cubicBezTo>
                    <a:pt x="494030" y="127000"/>
                    <a:pt x="488950" y="123190"/>
                    <a:pt x="487680" y="119380"/>
                  </a:cubicBezTo>
                  <a:cubicBezTo>
                    <a:pt x="487680" y="115570"/>
                    <a:pt x="490220" y="109220"/>
                    <a:pt x="496570" y="104140"/>
                  </a:cubicBezTo>
                  <a:cubicBezTo>
                    <a:pt x="524510" y="86360"/>
                    <a:pt x="759460" y="62230"/>
                    <a:pt x="788670" y="73660"/>
                  </a:cubicBezTo>
                  <a:cubicBezTo>
                    <a:pt x="795020" y="76200"/>
                    <a:pt x="797560" y="81280"/>
                    <a:pt x="797560" y="85090"/>
                  </a:cubicBezTo>
                  <a:cubicBezTo>
                    <a:pt x="797560" y="90170"/>
                    <a:pt x="793750" y="93980"/>
                    <a:pt x="786130" y="99060"/>
                  </a:cubicBezTo>
                  <a:cubicBezTo>
                    <a:pt x="763270" y="113030"/>
                    <a:pt x="652780" y="128270"/>
                    <a:pt x="593090" y="134620"/>
                  </a:cubicBezTo>
                  <a:cubicBezTo>
                    <a:pt x="542290" y="139700"/>
                    <a:pt x="468630" y="152400"/>
                    <a:pt x="450850" y="139700"/>
                  </a:cubicBezTo>
                  <a:cubicBezTo>
                    <a:pt x="443230" y="134620"/>
                    <a:pt x="439420" y="121920"/>
                    <a:pt x="443230" y="116840"/>
                  </a:cubicBezTo>
                  <a:cubicBezTo>
                    <a:pt x="452120" y="102870"/>
                    <a:pt x="549910" y="107950"/>
                    <a:pt x="589280" y="114300"/>
                  </a:cubicBezTo>
                  <a:cubicBezTo>
                    <a:pt x="618490" y="118110"/>
                    <a:pt x="647700" y="125730"/>
                    <a:pt x="661670" y="135890"/>
                  </a:cubicBezTo>
                  <a:cubicBezTo>
                    <a:pt x="670560" y="143510"/>
                    <a:pt x="674370" y="149860"/>
                    <a:pt x="676910" y="160020"/>
                  </a:cubicBezTo>
                  <a:cubicBezTo>
                    <a:pt x="679450" y="176530"/>
                    <a:pt x="674370" y="204470"/>
                    <a:pt x="664210" y="223520"/>
                  </a:cubicBezTo>
                  <a:cubicBezTo>
                    <a:pt x="655320" y="245110"/>
                    <a:pt x="633730" y="270510"/>
                    <a:pt x="618490" y="281940"/>
                  </a:cubicBezTo>
                  <a:cubicBezTo>
                    <a:pt x="609600" y="289560"/>
                    <a:pt x="605790" y="292100"/>
                    <a:pt x="591820" y="293370"/>
                  </a:cubicBezTo>
                  <a:cubicBezTo>
                    <a:pt x="557530" y="297180"/>
                    <a:pt x="473710" y="254000"/>
                    <a:pt x="401320" y="255270"/>
                  </a:cubicBezTo>
                  <a:cubicBezTo>
                    <a:pt x="303530" y="255270"/>
                    <a:pt x="114300" y="340360"/>
                    <a:pt x="58420" y="331470"/>
                  </a:cubicBezTo>
                  <a:cubicBezTo>
                    <a:pt x="38100" y="327660"/>
                    <a:pt x="27940" y="322580"/>
                    <a:pt x="20320" y="307340"/>
                  </a:cubicBezTo>
                  <a:cubicBezTo>
                    <a:pt x="6350" y="276860"/>
                    <a:pt x="22860" y="148590"/>
                    <a:pt x="39370" y="130810"/>
                  </a:cubicBezTo>
                  <a:cubicBezTo>
                    <a:pt x="45720" y="124460"/>
                    <a:pt x="57150" y="123190"/>
                    <a:pt x="60960" y="127000"/>
                  </a:cubicBezTo>
                  <a:cubicBezTo>
                    <a:pt x="73660" y="139700"/>
                    <a:pt x="49530" y="270510"/>
                    <a:pt x="35560" y="289560"/>
                  </a:cubicBezTo>
                  <a:cubicBezTo>
                    <a:pt x="31750" y="294640"/>
                    <a:pt x="25400" y="297180"/>
                    <a:pt x="20320" y="295910"/>
                  </a:cubicBezTo>
                  <a:cubicBezTo>
                    <a:pt x="16510" y="295910"/>
                    <a:pt x="12700" y="290830"/>
                    <a:pt x="11430" y="281940"/>
                  </a:cubicBezTo>
                  <a:cubicBezTo>
                    <a:pt x="7620" y="251460"/>
                    <a:pt x="55880" y="63500"/>
                    <a:pt x="80010" y="43180"/>
                  </a:cubicBezTo>
                  <a:cubicBezTo>
                    <a:pt x="87630" y="36830"/>
                    <a:pt x="95250" y="38100"/>
                    <a:pt x="101600" y="40640"/>
                  </a:cubicBezTo>
                  <a:cubicBezTo>
                    <a:pt x="109220" y="43180"/>
                    <a:pt x="119380" y="50800"/>
                    <a:pt x="123190" y="60960"/>
                  </a:cubicBezTo>
                  <a:cubicBezTo>
                    <a:pt x="129540" y="78740"/>
                    <a:pt x="124460" y="118110"/>
                    <a:pt x="116840" y="139700"/>
                  </a:cubicBezTo>
                  <a:cubicBezTo>
                    <a:pt x="110490" y="156210"/>
                    <a:pt x="97790" y="171450"/>
                    <a:pt x="85090" y="180340"/>
                  </a:cubicBezTo>
                  <a:cubicBezTo>
                    <a:pt x="72390" y="190500"/>
                    <a:pt x="49530" y="199390"/>
                    <a:pt x="40640" y="196850"/>
                  </a:cubicBezTo>
                  <a:cubicBezTo>
                    <a:pt x="34290" y="195580"/>
                    <a:pt x="29210" y="189230"/>
                    <a:pt x="29210" y="184150"/>
                  </a:cubicBezTo>
                  <a:cubicBezTo>
                    <a:pt x="27940" y="176530"/>
                    <a:pt x="31750" y="170180"/>
                    <a:pt x="38100" y="158750"/>
                  </a:cubicBezTo>
                  <a:cubicBezTo>
                    <a:pt x="54610" y="129540"/>
                    <a:pt x="128270" y="11430"/>
                    <a:pt x="147320" y="10160"/>
                  </a:cubicBezTo>
                  <a:cubicBezTo>
                    <a:pt x="153670" y="8890"/>
                    <a:pt x="160020" y="15240"/>
                    <a:pt x="161290" y="22860"/>
                  </a:cubicBezTo>
                  <a:cubicBezTo>
                    <a:pt x="165100" y="35560"/>
                    <a:pt x="135890" y="69850"/>
                    <a:pt x="142240" y="87630"/>
                  </a:cubicBezTo>
                  <a:cubicBezTo>
                    <a:pt x="148590" y="106680"/>
                    <a:pt x="193040" y="115570"/>
                    <a:pt x="205740" y="130810"/>
                  </a:cubicBezTo>
                  <a:cubicBezTo>
                    <a:pt x="213360" y="140970"/>
                    <a:pt x="218440" y="149860"/>
                    <a:pt x="219710" y="162560"/>
                  </a:cubicBezTo>
                  <a:cubicBezTo>
                    <a:pt x="219710" y="177800"/>
                    <a:pt x="213360" y="208280"/>
                    <a:pt x="203200" y="217170"/>
                  </a:cubicBezTo>
                  <a:cubicBezTo>
                    <a:pt x="195580" y="222250"/>
                    <a:pt x="184150" y="223520"/>
                    <a:pt x="172720" y="218440"/>
                  </a:cubicBezTo>
                  <a:cubicBezTo>
                    <a:pt x="143510" y="204470"/>
                    <a:pt x="63500" y="95250"/>
                    <a:pt x="54610" y="60960"/>
                  </a:cubicBezTo>
                  <a:cubicBezTo>
                    <a:pt x="50800" y="46990"/>
                    <a:pt x="50800" y="36830"/>
                    <a:pt x="59690" y="27940"/>
                  </a:cubicBezTo>
                  <a:cubicBezTo>
                    <a:pt x="87630" y="3810"/>
                    <a:pt x="332740" y="0"/>
                    <a:pt x="344170" y="17780"/>
                  </a:cubicBezTo>
                  <a:cubicBezTo>
                    <a:pt x="347980" y="22860"/>
                    <a:pt x="342900" y="33020"/>
                    <a:pt x="336550" y="38100"/>
                  </a:cubicBezTo>
                  <a:cubicBezTo>
                    <a:pt x="318770" y="48260"/>
                    <a:pt x="241300" y="27940"/>
                    <a:pt x="198120" y="31750"/>
                  </a:cubicBezTo>
                  <a:cubicBezTo>
                    <a:pt x="157480" y="36830"/>
                    <a:pt x="107950" y="34290"/>
                    <a:pt x="83820" y="60960"/>
                  </a:cubicBezTo>
                  <a:cubicBezTo>
                    <a:pt x="52070" y="96520"/>
                    <a:pt x="30480" y="226060"/>
                    <a:pt x="57150" y="255270"/>
                  </a:cubicBezTo>
                  <a:cubicBezTo>
                    <a:pt x="81280" y="281940"/>
                    <a:pt x="198120" y="237490"/>
                    <a:pt x="220980" y="245110"/>
                  </a:cubicBezTo>
                  <a:cubicBezTo>
                    <a:pt x="228600" y="247650"/>
                    <a:pt x="233680" y="252730"/>
                    <a:pt x="233680" y="256540"/>
                  </a:cubicBezTo>
                  <a:cubicBezTo>
                    <a:pt x="233680" y="261620"/>
                    <a:pt x="220980" y="270510"/>
                    <a:pt x="220980" y="27051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3" name="Group 43"/>
          <p:cNvGrpSpPr/>
          <p:nvPr/>
        </p:nvGrpSpPr>
        <p:grpSpPr>
          <a:xfrm>
            <a:off x="9854565" y="1138238"/>
            <a:ext cx="292418" cy="282892"/>
            <a:chOff x="0" y="0"/>
            <a:chExt cx="389890" cy="377190"/>
          </a:xfrm>
        </p:grpSpPr>
        <p:sp>
          <p:nvSpPr>
            <p:cNvPr id="44" name="Freeform 44"/>
            <p:cNvSpPr/>
            <p:nvPr/>
          </p:nvSpPr>
          <p:spPr>
            <a:xfrm>
              <a:off x="41910" y="50800"/>
              <a:ext cx="299720" cy="280670"/>
            </a:xfrm>
            <a:custGeom>
              <a:avLst/>
              <a:gdLst/>
              <a:ahLst/>
              <a:cxnLst/>
              <a:rect l="l" t="t" r="r" b="b"/>
              <a:pathLst>
                <a:path w="299720" h="280670">
                  <a:moveTo>
                    <a:pt x="146050" y="22860"/>
                  </a:moveTo>
                  <a:cubicBezTo>
                    <a:pt x="85090" y="69850"/>
                    <a:pt x="74930" y="165100"/>
                    <a:pt x="100330" y="191770"/>
                  </a:cubicBezTo>
                  <a:cubicBezTo>
                    <a:pt x="129540" y="220980"/>
                    <a:pt x="262890" y="177800"/>
                    <a:pt x="285750" y="193040"/>
                  </a:cubicBezTo>
                  <a:cubicBezTo>
                    <a:pt x="294640" y="198120"/>
                    <a:pt x="299720" y="207010"/>
                    <a:pt x="295910" y="212090"/>
                  </a:cubicBezTo>
                  <a:cubicBezTo>
                    <a:pt x="285750" y="231140"/>
                    <a:pt x="29210" y="233680"/>
                    <a:pt x="20320" y="217170"/>
                  </a:cubicBezTo>
                  <a:cubicBezTo>
                    <a:pt x="19050" y="213360"/>
                    <a:pt x="24130" y="205740"/>
                    <a:pt x="30480" y="201930"/>
                  </a:cubicBezTo>
                  <a:cubicBezTo>
                    <a:pt x="54610" y="189230"/>
                    <a:pt x="204470" y="212090"/>
                    <a:pt x="229870" y="220980"/>
                  </a:cubicBezTo>
                  <a:cubicBezTo>
                    <a:pt x="237490" y="224790"/>
                    <a:pt x="241300" y="226060"/>
                    <a:pt x="242570" y="229870"/>
                  </a:cubicBezTo>
                  <a:cubicBezTo>
                    <a:pt x="243840" y="233680"/>
                    <a:pt x="242570" y="241300"/>
                    <a:pt x="236220" y="245110"/>
                  </a:cubicBezTo>
                  <a:cubicBezTo>
                    <a:pt x="215900" y="261620"/>
                    <a:pt x="77470" y="280670"/>
                    <a:pt x="40640" y="274320"/>
                  </a:cubicBezTo>
                  <a:cubicBezTo>
                    <a:pt x="25400" y="271780"/>
                    <a:pt x="15240" y="267970"/>
                    <a:pt x="8890" y="257810"/>
                  </a:cubicBezTo>
                  <a:cubicBezTo>
                    <a:pt x="0" y="240030"/>
                    <a:pt x="13970" y="195580"/>
                    <a:pt x="21590" y="163830"/>
                  </a:cubicBezTo>
                  <a:cubicBezTo>
                    <a:pt x="31750" y="127000"/>
                    <a:pt x="53340" y="53340"/>
                    <a:pt x="66040" y="49530"/>
                  </a:cubicBezTo>
                  <a:cubicBezTo>
                    <a:pt x="71120" y="46990"/>
                    <a:pt x="76200" y="52070"/>
                    <a:pt x="80010" y="58420"/>
                  </a:cubicBezTo>
                  <a:cubicBezTo>
                    <a:pt x="92710" y="81280"/>
                    <a:pt x="109220" y="217170"/>
                    <a:pt x="99060" y="238760"/>
                  </a:cubicBezTo>
                  <a:cubicBezTo>
                    <a:pt x="95250" y="245110"/>
                    <a:pt x="88900" y="247650"/>
                    <a:pt x="83820" y="247650"/>
                  </a:cubicBezTo>
                  <a:cubicBezTo>
                    <a:pt x="80010" y="246380"/>
                    <a:pt x="77470" y="243840"/>
                    <a:pt x="73660" y="237490"/>
                  </a:cubicBezTo>
                  <a:cubicBezTo>
                    <a:pt x="63500" y="214630"/>
                    <a:pt x="55880" y="99060"/>
                    <a:pt x="60960" y="64770"/>
                  </a:cubicBezTo>
                  <a:cubicBezTo>
                    <a:pt x="62230" y="50800"/>
                    <a:pt x="64770" y="41910"/>
                    <a:pt x="71120" y="34290"/>
                  </a:cubicBezTo>
                  <a:cubicBezTo>
                    <a:pt x="78740" y="26670"/>
                    <a:pt x="91440" y="21590"/>
                    <a:pt x="105410" y="19050"/>
                  </a:cubicBezTo>
                  <a:cubicBezTo>
                    <a:pt x="124460" y="15240"/>
                    <a:pt x="170180" y="15240"/>
                    <a:pt x="182880" y="22860"/>
                  </a:cubicBezTo>
                  <a:cubicBezTo>
                    <a:pt x="189230" y="26670"/>
                    <a:pt x="193040" y="35560"/>
                    <a:pt x="191770" y="39370"/>
                  </a:cubicBezTo>
                  <a:cubicBezTo>
                    <a:pt x="190500" y="43180"/>
                    <a:pt x="175260" y="48260"/>
                    <a:pt x="172720" y="45720"/>
                  </a:cubicBezTo>
                  <a:cubicBezTo>
                    <a:pt x="170180" y="43180"/>
                    <a:pt x="173990" y="25400"/>
                    <a:pt x="177800" y="22860"/>
                  </a:cubicBezTo>
                  <a:cubicBezTo>
                    <a:pt x="180340" y="21590"/>
                    <a:pt x="189230" y="26670"/>
                    <a:pt x="191770" y="29210"/>
                  </a:cubicBezTo>
                  <a:cubicBezTo>
                    <a:pt x="193040" y="34290"/>
                    <a:pt x="190500" y="43180"/>
                    <a:pt x="185420" y="46990"/>
                  </a:cubicBezTo>
                  <a:cubicBezTo>
                    <a:pt x="172720" y="55880"/>
                    <a:pt x="114300" y="39370"/>
                    <a:pt x="99060" y="45720"/>
                  </a:cubicBezTo>
                  <a:cubicBezTo>
                    <a:pt x="91440" y="48260"/>
                    <a:pt x="88900" y="49530"/>
                    <a:pt x="86360" y="55880"/>
                  </a:cubicBezTo>
                  <a:cubicBezTo>
                    <a:pt x="77470" y="78740"/>
                    <a:pt x="105410" y="181610"/>
                    <a:pt x="100330" y="214630"/>
                  </a:cubicBezTo>
                  <a:cubicBezTo>
                    <a:pt x="97790" y="229870"/>
                    <a:pt x="92710" y="247650"/>
                    <a:pt x="87630" y="247650"/>
                  </a:cubicBezTo>
                  <a:cubicBezTo>
                    <a:pt x="81280" y="247650"/>
                    <a:pt x="72390" y="223520"/>
                    <a:pt x="67310" y="204470"/>
                  </a:cubicBezTo>
                  <a:cubicBezTo>
                    <a:pt x="58420" y="168910"/>
                    <a:pt x="45720" y="62230"/>
                    <a:pt x="58420" y="53340"/>
                  </a:cubicBezTo>
                  <a:cubicBezTo>
                    <a:pt x="63500" y="49530"/>
                    <a:pt x="76200" y="54610"/>
                    <a:pt x="80010" y="62230"/>
                  </a:cubicBezTo>
                  <a:cubicBezTo>
                    <a:pt x="88900" y="80010"/>
                    <a:pt x="44450" y="162560"/>
                    <a:pt x="39370" y="196850"/>
                  </a:cubicBezTo>
                  <a:cubicBezTo>
                    <a:pt x="35560" y="218440"/>
                    <a:pt x="27940" y="240030"/>
                    <a:pt x="38100" y="248920"/>
                  </a:cubicBezTo>
                  <a:cubicBezTo>
                    <a:pt x="54610" y="262890"/>
                    <a:pt x="142240" y="224790"/>
                    <a:pt x="179070" y="222250"/>
                  </a:cubicBezTo>
                  <a:cubicBezTo>
                    <a:pt x="200660" y="219710"/>
                    <a:pt x="224790" y="215900"/>
                    <a:pt x="233680" y="222250"/>
                  </a:cubicBezTo>
                  <a:cubicBezTo>
                    <a:pt x="238760" y="226060"/>
                    <a:pt x="243840" y="237490"/>
                    <a:pt x="240030" y="241300"/>
                  </a:cubicBezTo>
                  <a:cubicBezTo>
                    <a:pt x="232410" y="254000"/>
                    <a:pt x="138430" y="245110"/>
                    <a:pt x="99060" y="241300"/>
                  </a:cubicBezTo>
                  <a:cubicBezTo>
                    <a:pt x="72390" y="238760"/>
                    <a:pt x="39370" y="236220"/>
                    <a:pt x="29210" y="226060"/>
                  </a:cubicBezTo>
                  <a:cubicBezTo>
                    <a:pt x="24130" y="220980"/>
                    <a:pt x="21590" y="209550"/>
                    <a:pt x="25400" y="204470"/>
                  </a:cubicBezTo>
                  <a:cubicBezTo>
                    <a:pt x="31750" y="195580"/>
                    <a:pt x="55880" y="193040"/>
                    <a:pt x="80010" y="190500"/>
                  </a:cubicBezTo>
                  <a:cubicBezTo>
                    <a:pt x="127000" y="185420"/>
                    <a:pt x="261620" y="177800"/>
                    <a:pt x="285750" y="193040"/>
                  </a:cubicBezTo>
                  <a:cubicBezTo>
                    <a:pt x="294640" y="198120"/>
                    <a:pt x="299720" y="208280"/>
                    <a:pt x="295910" y="212090"/>
                  </a:cubicBezTo>
                  <a:cubicBezTo>
                    <a:pt x="287020" y="227330"/>
                    <a:pt x="118110" y="241300"/>
                    <a:pt x="83820" y="207010"/>
                  </a:cubicBezTo>
                  <a:cubicBezTo>
                    <a:pt x="53340" y="177800"/>
                    <a:pt x="69850" y="74930"/>
                    <a:pt x="77470" y="44450"/>
                  </a:cubicBezTo>
                  <a:cubicBezTo>
                    <a:pt x="80010" y="31750"/>
                    <a:pt x="83820" y="26670"/>
                    <a:pt x="91440" y="19050"/>
                  </a:cubicBezTo>
                  <a:cubicBezTo>
                    <a:pt x="101600" y="10160"/>
                    <a:pt x="125730" y="0"/>
                    <a:pt x="137160" y="0"/>
                  </a:cubicBezTo>
                  <a:cubicBezTo>
                    <a:pt x="143510" y="0"/>
                    <a:pt x="151130" y="2540"/>
                    <a:pt x="152400" y="5080"/>
                  </a:cubicBezTo>
                  <a:cubicBezTo>
                    <a:pt x="153670" y="10160"/>
                    <a:pt x="146050" y="22860"/>
                    <a:pt x="146050" y="2286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5" name="Group 45"/>
          <p:cNvGrpSpPr/>
          <p:nvPr/>
        </p:nvGrpSpPr>
        <p:grpSpPr>
          <a:xfrm>
            <a:off x="9172575" y="1366838"/>
            <a:ext cx="354330" cy="854393"/>
            <a:chOff x="0" y="0"/>
            <a:chExt cx="472440" cy="1139190"/>
          </a:xfrm>
        </p:grpSpPr>
        <p:sp>
          <p:nvSpPr>
            <p:cNvPr id="46" name="Freeform 46"/>
            <p:cNvSpPr/>
            <p:nvPr/>
          </p:nvSpPr>
          <p:spPr>
            <a:xfrm>
              <a:off x="43180" y="49530"/>
              <a:ext cx="379730" cy="1041400"/>
            </a:xfrm>
            <a:custGeom>
              <a:avLst/>
              <a:gdLst/>
              <a:ahLst/>
              <a:cxnLst/>
              <a:rect l="l" t="t" r="r" b="b"/>
              <a:pathLst>
                <a:path w="379730" h="1041400">
                  <a:moveTo>
                    <a:pt x="241300" y="557530"/>
                  </a:moveTo>
                  <a:cubicBezTo>
                    <a:pt x="181610" y="669290"/>
                    <a:pt x="143510" y="834390"/>
                    <a:pt x="118110" y="902970"/>
                  </a:cubicBezTo>
                  <a:cubicBezTo>
                    <a:pt x="102870" y="941070"/>
                    <a:pt x="90170" y="965200"/>
                    <a:pt x="76200" y="989330"/>
                  </a:cubicBezTo>
                  <a:cubicBezTo>
                    <a:pt x="64770" y="1008380"/>
                    <a:pt x="53340" y="1032510"/>
                    <a:pt x="40640" y="1037590"/>
                  </a:cubicBezTo>
                  <a:cubicBezTo>
                    <a:pt x="34290" y="1041400"/>
                    <a:pt x="25400" y="1041400"/>
                    <a:pt x="21590" y="1037590"/>
                  </a:cubicBezTo>
                  <a:cubicBezTo>
                    <a:pt x="16510" y="1033780"/>
                    <a:pt x="15240" y="1023620"/>
                    <a:pt x="17780" y="1007110"/>
                  </a:cubicBezTo>
                  <a:cubicBezTo>
                    <a:pt x="24130" y="944880"/>
                    <a:pt x="129540" y="632460"/>
                    <a:pt x="171450" y="561340"/>
                  </a:cubicBezTo>
                  <a:cubicBezTo>
                    <a:pt x="186690" y="534670"/>
                    <a:pt x="205740" y="510540"/>
                    <a:pt x="214630" y="513080"/>
                  </a:cubicBezTo>
                  <a:cubicBezTo>
                    <a:pt x="220980" y="515620"/>
                    <a:pt x="222250" y="547370"/>
                    <a:pt x="219710" y="571500"/>
                  </a:cubicBezTo>
                  <a:cubicBezTo>
                    <a:pt x="212090" y="618490"/>
                    <a:pt x="167640" y="706120"/>
                    <a:pt x="139700" y="770890"/>
                  </a:cubicBezTo>
                  <a:cubicBezTo>
                    <a:pt x="110490" y="836930"/>
                    <a:pt x="66040" y="933450"/>
                    <a:pt x="44450" y="967740"/>
                  </a:cubicBezTo>
                  <a:cubicBezTo>
                    <a:pt x="35560" y="981710"/>
                    <a:pt x="29210" y="993140"/>
                    <a:pt x="22860" y="994410"/>
                  </a:cubicBezTo>
                  <a:cubicBezTo>
                    <a:pt x="16510" y="994410"/>
                    <a:pt x="7620" y="988060"/>
                    <a:pt x="7620" y="979170"/>
                  </a:cubicBezTo>
                  <a:cubicBezTo>
                    <a:pt x="5080" y="951230"/>
                    <a:pt x="114300" y="845820"/>
                    <a:pt x="151130" y="778510"/>
                  </a:cubicBezTo>
                  <a:cubicBezTo>
                    <a:pt x="184150" y="721360"/>
                    <a:pt x="199390" y="679450"/>
                    <a:pt x="222250" y="607060"/>
                  </a:cubicBezTo>
                  <a:cubicBezTo>
                    <a:pt x="259080" y="492760"/>
                    <a:pt x="294640" y="172720"/>
                    <a:pt x="327660" y="151130"/>
                  </a:cubicBezTo>
                  <a:cubicBezTo>
                    <a:pt x="335280" y="147320"/>
                    <a:pt x="344170" y="151130"/>
                    <a:pt x="347980" y="156210"/>
                  </a:cubicBezTo>
                  <a:cubicBezTo>
                    <a:pt x="353060" y="161290"/>
                    <a:pt x="349250" y="172720"/>
                    <a:pt x="346710" y="187960"/>
                  </a:cubicBezTo>
                  <a:cubicBezTo>
                    <a:pt x="339090" y="228600"/>
                    <a:pt x="304800" y="318770"/>
                    <a:pt x="271780" y="400050"/>
                  </a:cubicBezTo>
                  <a:cubicBezTo>
                    <a:pt x="224790" y="514350"/>
                    <a:pt x="111760" y="777240"/>
                    <a:pt x="81280" y="805180"/>
                  </a:cubicBezTo>
                  <a:cubicBezTo>
                    <a:pt x="74930" y="810260"/>
                    <a:pt x="71120" y="811530"/>
                    <a:pt x="67310" y="810260"/>
                  </a:cubicBezTo>
                  <a:cubicBezTo>
                    <a:pt x="63500" y="808990"/>
                    <a:pt x="58420" y="805180"/>
                    <a:pt x="58420" y="796290"/>
                  </a:cubicBezTo>
                  <a:cubicBezTo>
                    <a:pt x="53340" y="755650"/>
                    <a:pt x="168910" y="546100"/>
                    <a:pt x="218440" y="416560"/>
                  </a:cubicBezTo>
                  <a:cubicBezTo>
                    <a:pt x="267970" y="283210"/>
                    <a:pt x="323850" y="40640"/>
                    <a:pt x="354330" y="8890"/>
                  </a:cubicBezTo>
                  <a:cubicBezTo>
                    <a:pt x="360680" y="1270"/>
                    <a:pt x="368300" y="0"/>
                    <a:pt x="372110" y="1270"/>
                  </a:cubicBezTo>
                  <a:cubicBezTo>
                    <a:pt x="375920" y="3810"/>
                    <a:pt x="379730" y="15240"/>
                    <a:pt x="377190" y="19050"/>
                  </a:cubicBezTo>
                  <a:cubicBezTo>
                    <a:pt x="374650" y="22860"/>
                    <a:pt x="363220" y="26670"/>
                    <a:pt x="359410" y="24130"/>
                  </a:cubicBezTo>
                  <a:cubicBezTo>
                    <a:pt x="355600" y="21590"/>
                    <a:pt x="353060" y="10160"/>
                    <a:pt x="355600" y="6350"/>
                  </a:cubicBezTo>
                  <a:cubicBezTo>
                    <a:pt x="358140" y="2540"/>
                    <a:pt x="367030" y="0"/>
                    <a:pt x="370840" y="1270"/>
                  </a:cubicBezTo>
                  <a:cubicBezTo>
                    <a:pt x="374650" y="2540"/>
                    <a:pt x="377190" y="8890"/>
                    <a:pt x="377190" y="17780"/>
                  </a:cubicBezTo>
                  <a:cubicBezTo>
                    <a:pt x="379730" y="63500"/>
                    <a:pt x="292100" y="293370"/>
                    <a:pt x="242570" y="425450"/>
                  </a:cubicBezTo>
                  <a:cubicBezTo>
                    <a:pt x="193040" y="554990"/>
                    <a:pt x="111760" y="770890"/>
                    <a:pt x="82550" y="802640"/>
                  </a:cubicBezTo>
                  <a:cubicBezTo>
                    <a:pt x="76200" y="808990"/>
                    <a:pt x="71120" y="811530"/>
                    <a:pt x="67310" y="810260"/>
                  </a:cubicBezTo>
                  <a:cubicBezTo>
                    <a:pt x="63500" y="808990"/>
                    <a:pt x="58420" y="803910"/>
                    <a:pt x="58420" y="796290"/>
                  </a:cubicBezTo>
                  <a:cubicBezTo>
                    <a:pt x="54610" y="754380"/>
                    <a:pt x="200660" y="509270"/>
                    <a:pt x="247650" y="391160"/>
                  </a:cubicBezTo>
                  <a:cubicBezTo>
                    <a:pt x="283210" y="302260"/>
                    <a:pt x="303530" y="163830"/>
                    <a:pt x="327660" y="151130"/>
                  </a:cubicBezTo>
                  <a:cubicBezTo>
                    <a:pt x="335280" y="147320"/>
                    <a:pt x="345440" y="152400"/>
                    <a:pt x="349250" y="158750"/>
                  </a:cubicBezTo>
                  <a:cubicBezTo>
                    <a:pt x="358140" y="173990"/>
                    <a:pt x="342900" y="222250"/>
                    <a:pt x="334010" y="269240"/>
                  </a:cubicBezTo>
                  <a:cubicBezTo>
                    <a:pt x="317500" y="354330"/>
                    <a:pt x="284480" y="511810"/>
                    <a:pt x="246380" y="615950"/>
                  </a:cubicBezTo>
                  <a:cubicBezTo>
                    <a:pt x="213360" y="708660"/>
                    <a:pt x="168910" y="800100"/>
                    <a:pt x="127000" y="867410"/>
                  </a:cubicBezTo>
                  <a:cubicBezTo>
                    <a:pt x="95250" y="918210"/>
                    <a:pt x="49530" y="986790"/>
                    <a:pt x="27940" y="991870"/>
                  </a:cubicBezTo>
                  <a:cubicBezTo>
                    <a:pt x="19050" y="993140"/>
                    <a:pt x="10160" y="988060"/>
                    <a:pt x="7620" y="979170"/>
                  </a:cubicBezTo>
                  <a:cubicBezTo>
                    <a:pt x="0" y="952500"/>
                    <a:pt x="83820" y="833120"/>
                    <a:pt x="115570" y="762000"/>
                  </a:cubicBezTo>
                  <a:cubicBezTo>
                    <a:pt x="146050" y="694690"/>
                    <a:pt x="182880" y="608330"/>
                    <a:pt x="194310" y="565150"/>
                  </a:cubicBezTo>
                  <a:cubicBezTo>
                    <a:pt x="199390" y="544830"/>
                    <a:pt x="194310" y="525780"/>
                    <a:pt x="200660" y="518160"/>
                  </a:cubicBezTo>
                  <a:cubicBezTo>
                    <a:pt x="204470" y="514350"/>
                    <a:pt x="213360" y="513080"/>
                    <a:pt x="217170" y="514350"/>
                  </a:cubicBezTo>
                  <a:cubicBezTo>
                    <a:pt x="220980" y="516890"/>
                    <a:pt x="223520" y="524510"/>
                    <a:pt x="223520" y="530860"/>
                  </a:cubicBezTo>
                  <a:cubicBezTo>
                    <a:pt x="222250" y="541020"/>
                    <a:pt x="205740" y="548640"/>
                    <a:pt x="195580" y="570230"/>
                  </a:cubicBezTo>
                  <a:cubicBezTo>
                    <a:pt x="160020" y="637540"/>
                    <a:pt x="62230" y="1017270"/>
                    <a:pt x="39370" y="1022350"/>
                  </a:cubicBezTo>
                  <a:cubicBezTo>
                    <a:pt x="35560" y="1022350"/>
                    <a:pt x="30480" y="1017270"/>
                    <a:pt x="30480" y="1012190"/>
                  </a:cubicBezTo>
                  <a:cubicBezTo>
                    <a:pt x="27940" y="995680"/>
                    <a:pt x="72390" y="944880"/>
                    <a:pt x="92710" y="895350"/>
                  </a:cubicBezTo>
                  <a:cubicBezTo>
                    <a:pt x="124460" y="820420"/>
                    <a:pt x="158750" y="659130"/>
                    <a:pt x="185420" y="599440"/>
                  </a:cubicBezTo>
                  <a:cubicBezTo>
                    <a:pt x="198120" y="571500"/>
                    <a:pt x="209550" y="548640"/>
                    <a:pt x="220980" y="542290"/>
                  </a:cubicBezTo>
                  <a:cubicBezTo>
                    <a:pt x="227330" y="538480"/>
                    <a:pt x="234950" y="538480"/>
                    <a:pt x="238760" y="541020"/>
                  </a:cubicBezTo>
                  <a:cubicBezTo>
                    <a:pt x="241300" y="543560"/>
                    <a:pt x="241300" y="557530"/>
                    <a:pt x="241300" y="55753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7" name="Group 47"/>
          <p:cNvGrpSpPr/>
          <p:nvPr/>
        </p:nvGrpSpPr>
        <p:grpSpPr>
          <a:xfrm>
            <a:off x="9894570" y="1161098"/>
            <a:ext cx="136208" cy="275272"/>
            <a:chOff x="0" y="0"/>
            <a:chExt cx="181610" cy="367030"/>
          </a:xfrm>
        </p:grpSpPr>
        <p:sp>
          <p:nvSpPr>
            <p:cNvPr id="48" name="Freeform 48"/>
            <p:cNvSpPr/>
            <p:nvPr/>
          </p:nvSpPr>
          <p:spPr>
            <a:xfrm>
              <a:off x="46990" y="50800"/>
              <a:ext cx="87630" cy="266700"/>
            </a:xfrm>
            <a:custGeom>
              <a:avLst/>
              <a:gdLst/>
              <a:ahLst/>
              <a:cxnLst/>
              <a:rect l="l" t="t" r="r" b="b"/>
              <a:pathLst>
                <a:path w="87630" h="266700">
                  <a:moveTo>
                    <a:pt x="55880" y="109220"/>
                  </a:moveTo>
                  <a:cubicBezTo>
                    <a:pt x="38100" y="215900"/>
                    <a:pt x="31750" y="219710"/>
                    <a:pt x="27940" y="219710"/>
                  </a:cubicBezTo>
                  <a:cubicBezTo>
                    <a:pt x="22860" y="218440"/>
                    <a:pt x="17780" y="213360"/>
                    <a:pt x="16510" y="205740"/>
                  </a:cubicBezTo>
                  <a:cubicBezTo>
                    <a:pt x="13970" y="193040"/>
                    <a:pt x="35560" y="135890"/>
                    <a:pt x="39370" y="137160"/>
                  </a:cubicBezTo>
                  <a:cubicBezTo>
                    <a:pt x="43180" y="137160"/>
                    <a:pt x="38100" y="201930"/>
                    <a:pt x="40640" y="201930"/>
                  </a:cubicBezTo>
                  <a:cubicBezTo>
                    <a:pt x="44450" y="201930"/>
                    <a:pt x="59690" y="154940"/>
                    <a:pt x="57150" y="153670"/>
                  </a:cubicBezTo>
                  <a:cubicBezTo>
                    <a:pt x="54610" y="152400"/>
                    <a:pt x="39370" y="170180"/>
                    <a:pt x="34290" y="182880"/>
                  </a:cubicBezTo>
                  <a:cubicBezTo>
                    <a:pt x="27940" y="200660"/>
                    <a:pt x="41910" y="247650"/>
                    <a:pt x="33020" y="256540"/>
                  </a:cubicBezTo>
                  <a:cubicBezTo>
                    <a:pt x="27940" y="262890"/>
                    <a:pt x="12700" y="262890"/>
                    <a:pt x="8890" y="259080"/>
                  </a:cubicBezTo>
                  <a:cubicBezTo>
                    <a:pt x="2540" y="248920"/>
                    <a:pt x="38100" y="194310"/>
                    <a:pt x="45720" y="161290"/>
                  </a:cubicBezTo>
                  <a:cubicBezTo>
                    <a:pt x="53340" y="127000"/>
                    <a:pt x="41910" y="66040"/>
                    <a:pt x="54610" y="55880"/>
                  </a:cubicBezTo>
                  <a:cubicBezTo>
                    <a:pt x="60960" y="50800"/>
                    <a:pt x="74930" y="52070"/>
                    <a:pt x="78740" y="57150"/>
                  </a:cubicBezTo>
                  <a:cubicBezTo>
                    <a:pt x="86360" y="69850"/>
                    <a:pt x="54610" y="156210"/>
                    <a:pt x="41910" y="171450"/>
                  </a:cubicBezTo>
                  <a:cubicBezTo>
                    <a:pt x="36830" y="177800"/>
                    <a:pt x="30480" y="181610"/>
                    <a:pt x="26670" y="179070"/>
                  </a:cubicBezTo>
                  <a:cubicBezTo>
                    <a:pt x="21590" y="177800"/>
                    <a:pt x="17780" y="162560"/>
                    <a:pt x="16510" y="148590"/>
                  </a:cubicBezTo>
                  <a:cubicBezTo>
                    <a:pt x="15240" y="119380"/>
                    <a:pt x="29210" y="29210"/>
                    <a:pt x="40640" y="10160"/>
                  </a:cubicBezTo>
                  <a:cubicBezTo>
                    <a:pt x="44450" y="3810"/>
                    <a:pt x="49530" y="0"/>
                    <a:pt x="54610" y="0"/>
                  </a:cubicBezTo>
                  <a:cubicBezTo>
                    <a:pt x="58420" y="0"/>
                    <a:pt x="64770" y="3810"/>
                    <a:pt x="66040" y="11430"/>
                  </a:cubicBezTo>
                  <a:cubicBezTo>
                    <a:pt x="71120" y="30480"/>
                    <a:pt x="44450" y="127000"/>
                    <a:pt x="30480" y="142240"/>
                  </a:cubicBezTo>
                  <a:cubicBezTo>
                    <a:pt x="25400" y="147320"/>
                    <a:pt x="20320" y="149860"/>
                    <a:pt x="16510" y="148590"/>
                  </a:cubicBezTo>
                  <a:cubicBezTo>
                    <a:pt x="12700" y="147320"/>
                    <a:pt x="6350" y="135890"/>
                    <a:pt x="7620" y="132080"/>
                  </a:cubicBezTo>
                  <a:cubicBezTo>
                    <a:pt x="10160" y="128270"/>
                    <a:pt x="24130" y="124460"/>
                    <a:pt x="27940" y="127000"/>
                  </a:cubicBezTo>
                  <a:cubicBezTo>
                    <a:pt x="31750" y="128270"/>
                    <a:pt x="31750" y="142240"/>
                    <a:pt x="29210" y="144780"/>
                  </a:cubicBezTo>
                  <a:cubicBezTo>
                    <a:pt x="25400" y="147320"/>
                    <a:pt x="11430" y="143510"/>
                    <a:pt x="7620" y="137160"/>
                  </a:cubicBezTo>
                  <a:cubicBezTo>
                    <a:pt x="0" y="124460"/>
                    <a:pt x="16510" y="76200"/>
                    <a:pt x="24130" y="52070"/>
                  </a:cubicBezTo>
                  <a:cubicBezTo>
                    <a:pt x="30480" y="33020"/>
                    <a:pt x="35560" y="5080"/>
                    <a:pt x="45720" y="2540"/>
                  </a:cubicBezTo>
                  <a:cubicBezTo>
                    <a:pt x="53340" y="0"/>
                    <a:pt x="67310" y="10160"/>
                    <a:pt x="72390" y="21590"/>
                  </a:cubicBezTo>
                  <a:cubicBezTo>
                    <a:pt x="81280" y="46990"/>
                    <a:pt x="57150" y="153670"/>
                    <a:pt x="41910" y="171450"/>
                  </a:cubicBezTo>
                  <a:cubicBezTo>
                    <a:pt x="36830" y="177800"/>
                    <a:pt x="27940" y="180340"/>
                    <a:pt x="24130" y="179070"/>
                  </a:cubicBezTo>
                  <a:cubicBezTo>
                    <a:pt x="20320" y="176530"/>
                    <a:pt x="17780" y="170180"/>
                    <a:pt x="17780" y="162560"/>
                  </a:cubicBezTo>
                  <a:cubicBezTo>
                    <a:pt x="16510" y="143510"/>
                    <a:pt x="40640" y="60960"/>
                    <a:pt x="55880" y="53340"/>
                  </a:cubicBezTo>
                  <a:cubicBezTo>
                    <a:pt x="63500" y="48260"/>
                    <a:pt x="76200" y="53340"/>
                    <a:pt x="81280" y="59690"/>
                  </a:cubicBezTo>
                  <a:cubicBezTo>
                    <a:pt x="86360" y="64770"/>
                    <a:pt x="83820" y="76200"/>
                    <a:pt x="82550" y="88900"/>
                  </a:cubicBezTo>
                  <a:cubicBezTo>
                    <a:pt x="82550" y="109220"/>
                    <a:pt x="77470" y="142240"/>
                    <a:pt x="69850" y="168910"/>
                  </a:cubicBezTo>
                  <a:cubicBezTo>
                    <a:pt x="60960" y="199390"/>
                    <a:pt x="44450" y="247650"/>
                    <a:pt x="31750" y="260350"/>
                  </a:cubicBezTo>
                  <a:cubicBezTo>
                    <a:pt x="26670" y="264160"/>
                    <a:pt x="20320" y="266700"/>
                    <a:pt x="15240" y="265430"/>
                  </a:cubicBezTo>
                  <a:cubicBezTo>
                    <a:pt x="11430" y="262890"/>
                    <a:pt x="6350" y="257810"/>
                    <a:pt x="3810" y="250190"/>
                  </a:cubicBezTo>
                  <a:cubicBezTo>
                    <a:pt x="0" y="234950"/>
                    <a:pt x="3810" y="195580"/>
                    <a:pt x="10160" y="173990"/>
                  </a:cubicBezTo>
                  <a:cubicBezTo>
                    <a:pt x="16510" y="156210"/>
                    <a:pt x="25400" y="132080"/>
                    <a:pt x="38100" y="127000"/>
                  </a:cubicBezTo>
                  <a:cubicBezTo>
                    <a:pt x="49530" y="121920"/>
                    <a:pt x="74930" y="129540"/>
                    <a:pt x="81280" y="140970"/>
                  </a:cubicBezTo>
                  <a:cubicBezTo>
                    <a:pt x="87630" y="152400"/>
                    <a:pt x="73660" y="185420"/>
                    <a:pt x="67310" y="199390"/>
                  </a:cubicBezTo>
                  <a:cubicBezTo>
                    <a:pt x="63500" y="209550"/>
                    <a:pt x="60960" y="219710"/>
                    <a:pt x="53340" y="220980"/>
                  </a:cubicBezTo>
                  <a:cubicBezTo>
                    <a:pt x="45720" y="224790"/>
                    <a:pt x="25400" y="217170"/>
                    <a:pt x="19050" y="208280"/>
                  </a:cubicBezTo>
                  <a:cubicBezTo>
                    <a:pt x="10160" y="194310"/>
                    <a:pt x="15240" y="152400"/>
                    <a:pt x="21590" y="135890"/>
                  </a:cubicBezTo>
                  <a:cubicBezTo>
                    <a:pt x="26670" y="124460"/>
                    <a:pt x="38100" y="113030"/>
                    <a:pt x="45720" y="111760"/>
                  </a:cubicBezTo>
                  <a:cubicBezTo>
                    <a:pt x="50800" y="110490"/>
                    <a:pt x="57150" y="113030"/>
                    <a:pt x="60960" y="118110"/>
                  </a:cubicBezTo>
                  <a:cubicBezTo>
                    <a:pt x="66040" y="124460"/>
                    <a:pt x="63500" y="144780"/>
                    <a:pt x="60960" y="160020"/>
                  </a:cubicBezTo>
                  <a:cubicBezTo>
                    <a:pt x="58420" y="176530"/>
                    <a:pt x="49530" y="210820"/>
                    <a:pt x="39370" y="215900"/>
                  </a:cubicBezTo>
                  <a:cubicBezTo>
                    <a:pt x="33020" y="218440"/>
                    <a:pt x="21590" y="215900"/>
                    <a:pt x="17780" y="209550"/>
                  </a:cubicBezTo>
                  <a:cubicBezTo>
                    <a:pt x="7620" y="194310"/>
                    <a:pt x="21590" y="115570"/>
                    <a:pt x="33020" y="101600"/>
                  </a:cubicBezTo>
                  <a:cubicBezTo>
                    <a:pt x="36830" y="95250"/>
                    <a:pt x="44450" y="93980"/>
                    <a:pt x="48260" y="95250"/>
                  </a:cubicBezTo>
                  <a:cubicBezTo>
                    <a:pt x="52070" y="96520"/>
                    <a:pt x="55880" y="109220"/>
                    <a:pt x="55880" y="10922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9" name="Group 49"/>
          <p:cNvGrpSpPr/>
          <p:nvPr/>
        </p:nvGrpSpPr>
        <p:grpSpPr>
          <a:xfrm>
            <a:off x="9889807" y="1201102"/>
            <a:ext cx="142875" cy="242888"/>
            <a:chOff x="0" y="0"/>
            <a:chExt cx="190500" cy="323850"/>
          </a:xfrm>
        </p:grpSpPr>
        <p:sp>
          <p:nvSpPr>
            <p:cNvPr id="50" name="Freeform 50"/>
            <p:cNvSpPr/>
            <p:nvPr/>
          </p:nvSpPr>
          <p:spPr>
            <a:xfrm>
              <a:off x="44450" y="48260"/>
              <a:ext cx="97790" cy="226060"/>
            </a:xfrm>
            <a:custGeom>
              <a:avLst/>
              <a:gdLst/>
              <a:ahLst/>
              <a:cxnLst/>
              <a:rect l="l" t="t" r="r" b="b"/>
              <a:pathLst>
                <a:path w="97790" h="226060">
                  <a:moveTo>
                    <a:pt x="45720" y="58420"/>
                  </a:moveTo>
                  <a:cubicBezTo>
                    <a:pt x="27940" y="220980"/>
                    <a:pt x="21590" y="224790"/>
                    <a:pt x="17780" y="224790"/>
                  </a:cubicBezTo>
                  <a:cubicBezTo>
                    <a:pt x="12700" y="224790"/>
                    <a:pt x="8890" y="218440"/>
                    <a:pt x="6350" y="212090"/>
                  </a:cubicBezTo>
                  <a:cubicBezTo>
                    <a:pt x="1270" y="187960"/>
                    <a:pt x="29210" y="57150"/>
                    <a:pt x="48260" y="45720"/>
                  </a:cubicBezTo>
                  <a:cubicBezTo>
                    <a:pt x="55880" y="41910"/>
                    <a:pt x="66040" y="45720"/>
                    <a:pt x="71120" y="52070"/>
                  </a:cubicBezTo>
                  <a:cubicBezTo>
                    <a:pt x="81280" y="66040"/>
                    <a:pt x="76200" y="132080"/>
                    <a:pt x="68580" y="147320"/>
                  </a:cubicBezTo>
                  <a:cubicBezTo>
                    <a:pt x="64770" y="153670"/>
                    <a:pt x="58420" y="157480"/>
                    <a:pt x="54610" y="156210"/>
                  </a:cubicBezTo>
                  <a:cubicBezTo>
                    <a:pt x="49530" y="156210"/>
                    <a:pt x="44450" y="149860"/>
                    <a:pt x="43180" y="143510"/>
                  </a:cubicBezTo>
                  <a:cubicBezTo>
                    <a:pt x="41910" y="133350"/>
                    <a:pt x="60960" y="113030"/>
                    <a:pt x="66040" y="93980"/>
                  </a:cubicBezTo>
                  <a:cubicBezTo>
                    <a:pt x="72390" y="69850"/>
                    <a:pt x="64770" y="12700"/>
                    <a:pt x="73660" y="8890"/>
                  </a:cubicBezTo>
                  <a:cubicBezTo>
                    <a:pt x="77470" y="6350"/>
                    <a:pt x="86360" y="11430"/>
                    <a:pt x="90170" y="19050"/>
                  </a:cubicBezTo>
                  <a:cubicBezTo>
                    <a:pt x="97790" y="38100"/>
                    <a:pt x="73660" y="143510"/>
                    <a:pt x="60960" y="162560"/>
                  </a:cubicBezTo>
                  <a:cubicBezTo>
                    <a:pt x="55880" y="168910"/>
                    <a:pt x="50800" y="172720"/>
                    <a:pt x="45720" y="171450"/>
                  </a:cubicBezTo>
                  <a:cubicBezTo>
                    <a:pt x="41910" y="170180"/>
                    <a:pt x="38100" y="165100"/>
                    <a:pt x="35560" y="158750"/>
                  </a:cubicBezTo>
                  <a:cubicBezTo>
                    <a:pt x="30480" y="134620"/>
                    <a:pt x="49530" y="8890"/>
                    <a:pt x="63500" y="2540"/>
                  </a:cubicBezTo>
                  <a:cubicBezTo>
                    <a:pt x="68580" y="0"/>
                    <a:pt x="76200" y="6350"/>
                    <a:pt x="78740" y="12700"/>
                  </a:cubicBezTo>
                  <a:cubicBezTo>
                    <a:pt x="86360" y="29210"/>
                    <a:pt x="73660" y="88900"/>
                    <a:pt x="67310" y="116840"/>
                  </a:cubicBezTo>
                  <a:cubicBezTo>
                    <a:pt x="63500" y="135890"/>
                    <a:pt x="58420" y="161290"/>
                    <a:pt x="50800" y="163830"/>
                  </a:cubicBezTo>
                  <a:cubicBezTo>
                    <a:pt x="45720" y="165100"/>
                    <a:pt x="30480" y="151130"/>
                    <a:pt x="31750" y="148590"/>
                  </a:cubicBezTo>
                  <a:cubicBezTo>
                    <a:pt x="31750" y="144780"/>
                    <a:pt x="45720" y="139700"/>
                    <a:pt x="49530" y="142240"/>
                  </a:cubicBezTo>
                  <a:cubicBezTo>
                    <a:pt x="52070" y="143510"/>
                    <a:pt x="54610" y="160020"/>
                    <a:pt x="52070" y="162560"/>
                  </a:cubicBezTo>
                  <a:cubicBezTo>
                    <a:pt x="48260" y="165100"/>
                    <a:pt x="34290" y="161290"/>
                    <a:pt x="30480" y="153670"/>
                  </a:cubicBezTo>
                  <a:cubicBezTo>
                    <a:pt x="20320" y="134620"/>
                    <a:pt x="41910" y="24130"/>
                    <a:pt x="55880" y="7620"/>
                  </a:cubicBezTo>
                  <a:cubicBezTo>
                    <a:pt x="60960" y="2540"/>
                    <a:pt x="68580" y="1270"/>
                    <a:pt x="72390" y="3810"/>
                  </a:cubicBezTo>
                  <a:cubicBezTo>
                    <a:pt x="76200" y="5080"/>
                    <a:pt x="77470" y="8890"/>
                    <a:pt x="78740" y="16510"/>
                  </a:cubicBezTo>
                  <a:cubicBezTo>
                    <a:pt x="83820" y="38100"/>
                    <a:pt x="76200" y="146050"/>
                    <a:pt x="60960" y="162560"/>
                  </a:cubicBezTo>
                  <a:cubicBezTo>
                    <a:pt x="54610" y="168910"/>
                    <a:pt x="43180" y="171450"/>
                    <a:pt x="38100" y="166370"/>
                  </a:cubicBezTo>
                  <a:cubicBezTo>
                    <a:pt x="26670" y="156210"/>
                    <a:pt x="40640" y="55880"/>
                    <a:pt x="54610" y="31750"/>
                  </a:cubicBezTo>
                  <a:cubicBezTo>
                    <a:pt x="62230" y="19050"/>
                    <a:pt x="78740" y="8890"/>
                    <a:pt x="85090" y="11430"/>
                  </a:cubicBezTo>
                  <a:cubicBezTo>
                    <a:pt x="92710" y="13970"/>
                    <a:pt x="96520" y="45720"/>
                    <a:pt x="95250" y="64770"/>
                  </a:cubicBezTo>
                  <a:cubicBezTo>
                    <a:pt x="93980" y="90170"/>
                    <a:pt x="78740" y="138430"/>
                    <a:pt x="67310" y="149860"/>
                  </a:cubicBezTo>
                  <a:cubicBezTo>
                    <a:pt x="62230" y="154940"/>
                    <a:pt x="55880" y="157480"/>
                    <a:pt x="50800" y="156210"/>
                  </a:cubicBezTo>
                  <a:cubicBezTo>
                    <a:pt x="46990" y="153670"/>
                    <a:pt x="41910" y="147320"/>
                    <a:pt x="40640" y="138430"/>
                  </a:cubicBezTo>
                  <a:cubicBezTo>
                    <a:pt x="35560" y="120650"/>
                    <a:pt x="36830" y="59690"/>
                    <a:pt x="46990" y="48260"/>
                  </a:cubicBezTo>
                  <a:cubicBezTo>
                    <a:pt x="52070" y="43180"/>
                    <a:pt x="64770" y="43180"/>
                    <a:pt x="69850" y="46990"/>
                  </a:cubicBezTo>
                  <a:cubicBezTo>
                    <a:pt x="74930" y="52070"/>
                    <a:pt x="72390" y="71120"/>
                    <a:pt x="69850" y="88900"/>
                  </a:cubicBezTo>
                  <a:cubicBezTo>
                    <a:pt x="64770" y="119380"/>
                    <a:pt x="44450" y="198120"/>
                    <a:pt x="31750" y="215900"/>
                  </a:cubicBezTo>
                  <a:cubicBezTo>
                    <a:pt x="26670" y="222250"/>
                    <a:pt x="21590" y="226060"/>
                    <a:pt x="17780" y="224790"/>
                  </a:cubicBezTo>
                  <a:cubicBezTo>
                    <a:pt x="12700" y="223520"/>
                    <a:pt x="8890" y="219710"/>
                    <a:pt x="6350" y="212090"/>
                  </a:cubicBezTo>
                  <a:cubicBezTo>
                    <a:pt x="0" y="187960"/>
                    <a:pt x="10160" y="76200"/>
                    <a:pt x="20320" y="54610"/>
                  </a:cubicBezTo>
                  <a:cubicBezTo>
                    <a:pt x="24130" y="46990"/>
                    <a:pt x="29210" y="43180"/>
                    <a:pt x="34290" y="43180"/>
                  </a:cubicBezTo>
                  <a:cubicBezTo>
                    <a:pt x="38100" y="43180"/>
                    <a:pt x="45720" y="58420"/>
                    <a:pt x="45720" y="5842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1" name="Group 51"/>
          <p:cNvGrpSpPr/>
          <p:nvPr/>
        </p:nvGrpSpPr>
        <p:grpSpPr>
          <a:xfrm>
            <a:off x="9883140" y="1198245"/>
            <a:ext cx="197167" cy="197167"/>
            <a:chOff x="0" y="0"/>
            <a:chExt cx="262890" cy="262890"/>
          </a:xfrm>
        </p:grpSpPr>
        <p:sp>
          <p:nvSpPr>
            <p:cNvPr id="52" name="Freeform 52"/>
            <p:cNvSpPr/>
            <p:nvPr/>
          </p:nvSpPr>
          <p:spPr>
            <a:xfrm>
              <a:off x="49530" y="48260"/>
              <a:ext cx="161290" cy="166370"/>
            </a:xfrm>
            <a:custGeom>
              <a:avLst/>
              <a:gdLst/>
              <a:ahLst/>
              <a:cxnLst/>
              <a:rect l="l" t="t" r="r" b="b"/>
              <a:pathLst>
                <a:path w="161290" h="166370">
                  <a:moveTo>
                    <a:pt x="64770" y="33020"/>
                  </a:moveTo>
                  <a:cubicBezTo>
                    <a:pt x="52070" y="162560"/>
                    <a:pt x="40640" y="165100"/>
                    <a:pt x="38100" y="162560"/>
                  </a:cubicBezTo>
                  <a:cubicBezTo>
                    <a:pt x="29210" y="154940"/>
                    <a:pt x="96520" y="25400"/>
                    <a:pt x="91440" y="22860"/>
                  </a:cubicBezTo>
                  <a:cubicBezTo>
                    <a:pt x="86360" y="20320"/>
                    <a:pt x="21590" y="97790"/>
                    <a:pt x="24130" y="114300"/>
                  </a:cubicBezTo>
                  <a:cubicBezTo>
                    <a:pt x="25400" y="121920"/>
                    <a:pt x="35560" y="128270"/>
                    <a:pt x="44450" y="128270"/>
                  </a:cubicBezTo>
                  <a:cubicBezTo>
                    <a:pt x="64770" y="129540"/>
                    <a:pt x="127000" y="69850"/>
                    <a:pt x="146050" y="72390"/>
                  </a:cubicBezTo>
                  <a:cubicBezTo>
                    <a:pt x="153670" y="72390"/>
                    <a:pt x="161290" y="81280"/>
                    <a:pt x="161290" y="85090"/>
                  </a:cubicBezTo>
                  <a:cubicBezTo>
                    <a:pt x="161290" y="90170"/>
                    <a:pt x="146050" y="97790"/>
                    <a:pt x="142240" y="95250"/>
                  </a:cubicBezTo>
                  <a:cubicBezTo>
                    <a:pt x="139700" y="93980"/>
                    <a:pt x="137160" y="77470"/>
                    <a:pt x="140970" y="74930"/>
                  </a:cubicBezTo>
                  <a:cubicBezTo>
                    <a:pt x="143510" y="71120"/>
                    <a:pt x="156210" y="73660"/>
                    <a:pt x="158750" y="76200"/>
                  </a:cubicBezTo>
                  <a:cubicBezTo>
                    <a:pt x="161290" y="80010"/>
                    <a:pt x="161290" y="86360"/>
                    <a:pt x="158750" y="91440"/>
                  </a:cubicBezTo>
                  <a:cubicBezTo>
                    <a:pt x="152400" y="105410"/>
                    <a:pt x="110490" y="129540"/>
                    <a:pt x="87630" y="139700"/>
                  </a:cubicBezTo>
                  <a:cubicBezTo>
                    <a:pt x="71120" y="147320"/>
                    <a:pt x="53340" y="153670"/>
                    <a:pt x="39370" y="152400"/>
                  </a:cubicBezTo>
                  <a:cubicBezTo>
                    <a:pt x="27940" y="152400"/>
                    <a:pt x="13970" y="147320"/>
                    <a:pt x="7620" y="138430"/>
                  </a:cubicBezTo>
                  <a:cubicBezTo>
                    <a:pt x="1270" y="130810"/>
                    <a:pt x="0" y="116840"/>
                    <a:pt x="1270" y="106680"/>
                  </a:cubicBezTo>
                  <a:cubicBezTo>
                    <a:pt x="1270" y="95250"/>
                    <a:pt x="6350" y="85090"/>
                    <a:pt x="13970" y="73660"/>
                  </a:cubicBezTo>
                  <a:cubicBezTo>
                    <a:pt x="25400" y="54610"/>
                    <a:pt x="52070" y="22860"/>
                    <a:pt x="67310" y="11430"/>
                  </a:cubicBezTo>
                  <a:cubicBezTo>
                    <a:pt x="77470" y="5080"/>
                    <a:pt x="86360" y="0"/>
                    <a:pt x="95250" y="2540"/>
                  </a:cubicBezTo>
                  <a:cubicBezTo>
                    <a:pt x="102870" y="3810"/>
                    <a:pt x="111760" y="11430"/>
                    <a:pt x="114300" y="19050"/>
                  </a:cubicBezTo>
                  <a:cubicBezTo>
                    <a:pt x="116840" y="25400"/>
                    <a:pt x="114300" y="33020"/>
                    <a:pt x="113030" y="41910"/>
                  </a:cubicBezTo>
                  <a:cubicBezTo>
                    <a:pt x="109220" y="59690"/>
                    <a:pt x="99060" y="92710"/>
                    <a:pt x="88900" y="113030"/>
                  </a:cubicBezTo>
                  <a:cubicBezTo>
                    <a:pt x="78740" y="132080"/>
                    <a:pt x="64770" y="154940"/>
                    <a:pt x="54610" y="161290"/>
                  </a:cubicBezTo>
                  <a:cubicBezTo>
                    <a:pt x="48260" y="163830"/>
                    <a:pt x="41910" y="166370"/>
                    <a:pt x="38100" y="162560"/>
                  </a:cubicBezTo>
                  <a:cubicBezTo>
                    <a:pt x="26670" y="152400"/>
                    <a:pt x="29210" y="48260"/>
                    <a:pt x="39370" y="29210"/>
                  </a:cubicBezTo>
                  <a:cubicBezTo>
                    <a:pt x="43180" y="21590"/>
                    <a:pt x="50800" y="17780"/>
                    <a:pt x="55880" y="19050"/>
                  </a:cubicBezTo>
                  <a:cubicBezTo>
                    <a:pt x="59690" y="19050"/>
                    <a:pt x="64770" y="33020"/>
                    <a:pt x="64770" y="3302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3" name="Group 53"/>
          <p:cNvGrpSpPr/>
          <p:nvPr/>
        </p:nvGrpSpPr>
        <p:grpSpPr>
          <a:xfrm>
            <a:off x="9890760" y="1222058"/>
            <a:ext cx="170498" cy="184785"/>
            <a:chOff x="0" y="0"/>
            <a:chExt cx="227330" cy="246380"/>
          </a:xfrm>
        </p:grpSpPr>
        <p:sp>
          <p:nvSpPr>
            <p:cNvPr id="54" name="Freeform 54"/>
            <p:cNvSpPr/>
            <p:nvPr/>
          </p:nvSpPr>
          <p:spPr>
            <a:xfrm>
              <a:off x="50800" y="49530"/>
              <a:ext cx="127000" cy="149860"/>
            </a:xfrm>
            <a:custGeom>
              <a:avLst/>
              <a:gdLst/>
              <a:ahLst/>
              <a:cxnLst/>
              <a:rect l="l" t="t" r="r" b="b"/>
              <a:pathLst>
                <a:path w="127000" h="149860">
                  <a:moveTo>
                    <a:pt x="0" y="93980"/>
                  </a:moveTo>
                  <a:cubicBezTo>
                    <a:pt x="58420" y="0"/>
                    <a:pt x="66040" y="6350"/>
                    <a:pt x="68580" y="15240"/>
                  </a:cubicBezTo>
                  <a:cubicBezTo>
                    <a:pt x="73660" y="35560"/>
                    <a:pt x="48260" y="123190"/>
                    <a:pt x="33020" y="138430"/>
                  </a:cubicBezTo>
                  <a:cubicBezTo>
                    <a:pt x="26670" y="144780"/>
                    <a:pt x="15240" y="147320"/>
                    <a:pt x="11430" y="146050"/>
                  </a:cubicBezTo>
                  <a:cubicBezTo>
                    <a:pt x="8890" y="143510"/>
                    <a:pt x="6350" y="139700"/>
                    <a:pt x="7620" y="134620"/>
                  </a:cubicBezTo>
                  <a:cubicBezTo>
                    <a:pt x="11430" y="118110"/>
                    <a:pt x="71120" y="41910"/>
                    <a:pt x="92710" y="41910"/>
                  </a:cubicBezTo>
                  <a:cubicBezTo>
                    <a:pt x="106680" y="41910"/>
                    <a:pt x="127000" y="69850"/>
                    <a:pt x="124460" y="76200"/>
                  </a:cubicBezTo>
                  <a:cubicBezTo>
                    <a:pt x="123190" y="80010"/>
                    <a:pt x="106680" y="82550"/>
                    <a:pt x="104140" y="80010"/>
                  </a:cubicBezTo>
                  <a:cubicBezTo>
                    <a:pt x="101600" y="76200"/>
                    <a:pt x="105410" y="59690"/>
                    <a:pt x="107950" y="58420"/>
                  </a:cubicBezTo>
                  <a:cubicBezTo>
                    <a:pt x="111760" y="57150"/>
                    <a:pt x="125730" y="71120"/>
                    <a:pt x="125730" y="73660"/>
                  </a:cubicBezTo>
                  <a:cubicBezTo>
                    <a:pt x="124460" y="77470"/>
                    <a:pt x="107950" y="82550"/>
                    <a:pt x="105410" y="80010"/>
                  </a:cubicBezTo>
                  <a:cubicBezTo>
                    <a:pt x="101600" y="77470"/>
                    <a:pt x="104140" y="62230"/>
                    <a:pt x="107950" y="59690"/>
                  </a:cubicBezTo>
                  <a:cubicBezTo>
                    <a:pt x="110490" y="57150"/>
                    <a:pt x="119380" y="58420"/>
                    <a:pt x="121920" y="60960"/>
                  </a:cubicBezTo>
                  <a:cubicBezTo>
                    <a:pt x="124460" y="64770"/>
                    <a:pt x="124460" y="77470"/>
                    <a:pt x="123190" y="78740"/>
                  </a:cubicBezTo>
                  <a:cubicBezTo>
                    <a:pt x="121920" y="78740"/>
                    <a:pt x="119380" y="58420"/>
                    <a:pt x="113030" y="57150"/>
                  </a:cubicBezTo>
                  <a:cubicBezTo>
                    <a:pt x="101600" y="55880"/>
                    <a:pt x="66040" y="120650"/>
                    <a:pt x="44450" y="133350"/>
                  </a:cubicBezTo>
                  <a:cubicBezTo>
                    <a:pt x="33020" y="142240"/>
                    <a:pt x="17780" y="149860"/>
                    <a:pt x="11430" y="146050"/>
                  </a:cubicBezTo>
                  <a:cubicBezTo>
                    <a:pt x="5080" y="140970"/>
                    <a:pt x="7620" y="119380"/>
                    <a:pt x="11430" y="101600"/>
                  </a:cubicBezTo>
                  <a:cubicBezTo>
                    <a:pt x="16510" y="74930"/>
                    <a:pt x="40640" y="2540"/>
                    <a:pt x="53340" y="1270"/>
                  </a:cubicBezTo>
                  <a:cubicBezTo>
                    <a:pt x="58420" y="0"/>
                    <a:pt x="66040" y="10160"/>
                    <a:pt x="67310" y="17780"/>
                  </a:cubicBezTo>
                  <a:cubicBezTo>
                    <a:pt x="68580" y="35560"/>
                    <a:pt x="36830" y="93980"/>
                    <a:pt x="22860" y="105410"/>
                  </a:cubicBezTo>
                  <a:cubicBezTo>
                    <a:pt x="16510" y="110490"/>
                    <a:pt x="7620" y="113030"/>
                    <a:pt x="3810" y="110490"/>
                  </a:cubicBezTo>
                  <a:cubicBezTo>
                    <a:pt x="1270" y="107950"/>
                    <a:pt x="0" y="93980"/>
                    <a:pt x="0" y="939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5" name="Group 55"/>
          <p:cNvGrpSpPr/>
          <p:nvPr/>
        </p:nvGrpSpPr>
        <p:grpSpPr>
          <a:xfrm>
            <a:off x="9709785" y="1564958"/>
            <a:ext cx="696278" cy="325755"/>
            <a:chOff x="0" y="0"/>
            <a:chExt cx="928370" cy="434340"/>
          </a:xfrm>
        </p:grpSpPr>
        <p:sp>
          <p:nvSpPr>
            <p:cNvPr id="56" name="Freeform 56"/>
            <p:cNvSpPr/>
            <p:nvPr/>
          </p:nvSpPr>
          <p:spPr>
            <a:xfrm>
              <a:off x="49530" y="39370"/>
              <a:ext cx="826770" cy="349250"/>
            </a:xfrm>
            <a:custGeom>
              <a:avLst/>
              <a:gdLst/>
              <a:ahLst/>
              <a:cxnLst/>
              <a:rect l="l" t="t" r="r" b="b"/>
              <a:pathLst>
                <a:path w="826770" h="349250">
                  <a:moveTo>
                    <a:pt x="156210" y="208280"/>
                  </a:moveTo>
                  <a:cubicBezTo>
                    <a:pt x="99060" y="138430"/>
                    <a:pt x="66040" y="236220"/>
                    <a:pt x="80010" y="259080"/>
                  </a:cubicBezTo>
                  <a:cubicBezTo>
                    <a:pt x="91440" y="278130"/>
                    <a:pt x="139700" y="279400"/>
                    <a:pt x="166370" y="278130"/>
                  </a:cubicBezTo>
                  <a:cubicBezTo>
                    <a:pt x="189230" y="276860"/>
                    <a:pt x="218440" y="250190"/>
                    <a:pt x="227330" y="255270"/>
                  </a:cubicBezTo>
                  <a:cubicBezTo>
                    <a:pt x="233680" y="257810"/>
                    <a:pt x="238760" y="271780"/>
                    <a:pt x="234950" y="278130"/>
                  </a:cubicBezTo>
                  <a:cubicBezTo>
                    <a:pt x="222250" y="294640"/>
                    <a:pt x="41910" y="293370"/>
                    <a:pt x="13970" y="280670"/>
                  </a:cubicBezTo>
                  <a:cubicBezTo>
                    <a:pt x="5080" y="276860"/>
                    <a:pt x="0" y="270510"/>
                    <a:pt x="1270" y="266700"/>
                  </a:cubicBezTo>
                  <a:cubicBezTo>
                    <a:pt x="1270" y="262890"/>
                    <a:pt x="6350" y="257810"/>
                    <a:pt x="12700" y="255270"/>
                  </a:cubicBezTo>
                  <a:cubicBezTo>
                    <a:pt x="36830" y="247650"/>
                    <a:pt x="156210" y="255270"/>
                    <a:pt x="177800" y="269240"/>
                  </a:cubicBezTo>
                  <a:cubicBezTo>
                    <a:pt x="185420" y="275590"/>
                    <a:pt x="190500" y="284480"/>
                    <a:pt x="187960" y="289560"/>
                  </a:cubicBezTo>
                  <a:cubicBezTo>
                    <a:pt x="181610" y="300990"/>
                    <a:pt x="113030" y="303530"/>
                    <a:pt x="82550" y="303530"/>
                  </a:cubicBezTo>
                  <a:cubicBezTo>
                    <a:pt x="60960" y="304800"/>
                    <a:pt x="33020" y="311150"/>
                    <a:pt x="22860" y="297180"/>
                  </a:cubicBezTo>
                  <a:cubicBezTo>
                    <a:pt x="2540" y="266700"/>
                    <a:pt x="74930" y="53340"/>
                    <a:pt x="92710" y="48260"/>
                  </a:cubicBezTo>
                  <a:cubicBezTo>
                    <a:pt x="97790" y="45720"/>
                    <a:pt x="104140" y="53340"/>
                    <a:pt x="106680" y="58420"/>
                  </a:cubicBezTo>
                  <a:cubicBezTo>
                    <a:pt x="109220" y="64770"/>
                    <a:pt x="105410" y="72390"/>
                    <a:pt x="104140" y="83820"/>
                  </a:cubicBezTo>
                  <a:cubicBezTo>
                    <a:pt x="99060" y="106680"/>
                    <a:pt x="86360" y="148590"/>
                    <a:pt x="76200" y="181610"/>
                  </a:cubicBezTo>
                  <a:cubicBezTo>
                    <a:pt x="64770" y="215900"/>
                    <a:pt x="53340" y="270510"/>
                    <a:pt x="40640" y="284480"/>
                  </a:cubicBezTo>
                  <a:cubicBezTo>
                    <a:pt x="36830" y="289560"/>
                    <a:pt x="29210" y="292100"/>
                    <a:pt x="25400" y="290830"/>
                  </a:cubicBezTo>
                  <a:cubicBezTo>
                    <a:pt x="21590" y="289560"/>
                    <a:pt x="17780" y="285750"/>
                    <a:pt x="17780" y="279400"/>
                  </a:cubicBezTo>
                  <a:cubicBezTo>
                    <a:pt x="15240" y="257810"/>
                    <a:pt x="53340" y="177800"/>
                    <a:pt x="77470" y="132080"/>
                  </a:cubicBezTo>
                  <a:cubicBezTo>
                    <a:pt x="100330" y="88900"/>
                    <a:pt x="139700" y="15240"/>
                    <a:pt x="158750" y="11430"/>
                  </a:cubicBezTo>
                  <a:cubicBezTo>
                    <a:pt x="165100" y="10160"/>
                    <a:pt x="171450" y="15240"/>
                    <a:pt x="175260" y="22860"/>
                  </a:cubicBezTo>
                  <a:cubicBezTo>
                    <a:pt x="186690" y="44450"/>
                    <a:pt x="158750" y="152400"/>
                    <a:pt x="177800" y="167640"/>
                  </a:cubicBezTo>
                  <a:cubicBezTo>
                    <a:pt x="189230" y="176530"/>
                    <a:pt x="213360" y="162560"/>
                    <a:pt x="236220" y="154940"/>
                  </a:cubicBezTo>
                  <a:cubicBezTo>
                    <a:pt x="270510" y="142240"/>
                    <a:pt x="335280" y="87630"/>
                    <a:pt x="358140" y="88900"/>
                  </a:cubicBezTo>
                  <a:cubicBezTo>
                    <a:pt x="367030" y="90170"/>
                    <a:pt x="377190" y="99060"/>
                    <a:pt x="375920" y="102870"/>
                  </a:cubicBezTo>
                  <a:cubicBezTo>
                    <a:pt x="372110" y="114300"/>
                    <a:pt x="215900" y="128270"/>
                    <a:pt x="182880" y="120650"/>
                  </a:cubicBezTo>
                  <a:cubicBezTo>
                    <a:pt x="170180" y="116840"/>
                    <a:pt x="160020" y="110490"/>
                    <a:pt x="158750" y="104140"/>
                  </a:cubicBezTo>
                  <a:cubicBezTo>
                    <a:pt x="158750" y="97790"/>
                    <a:pt x="171450" y="87630"/>
                    <a:pt x="186690" y="82550"/>
                  </a:cubicBezTo>
                  <a:cubicBezTo>
                    <a:pt x="232410" y="66040"/>
                    <a:pt x="461010" y="60960"/>
                    <a:pt x="495300" y="76200"/>
                  </a:cubicBezTo>
                  <a:cubicBezTo>
                    <a:pt x="504190" y="80010"/>
                    <a:pt x="508000" y="86360"/>
                    <a:pt x="508000" y="90170"/>
                  </a:cubicBezTo>
                  <a:cubicBezTo>
                    <a:pt x="508000" y="93980"/>
                    <a:pt x="502920" y="99060"/>
                    <a:pt x="495300" y="101600"/>
                  </a:cubicBezTo>
                  <a:cubicBezTo>
                    <a:pt x="468630" y="111760"/>
                    <a:pt x="345440" y="107950"/>
                    <a:pt x="290830" y="101600"/>
                  </a:cubicBezTo>
                  <a:cubicBezTo>
                    <a:pt x="252730" y="97790"/>
                    <a:pt x="204470" y="92710"/>
                    <a:pt x="195580" y="80010"/>
                  </a:cubicBezTo>
                  <a:cubicBezTo>
                    <a:pt x="191770" y="73660"/>
                    <a:pt x="191770" y="63500"/>
                    <a:pt x="199390" y="57150"/>
                  </a:cubicBezTo>
                  <a:cubicBezTo>
                    <a:pt x="231140" y="26670"/>
                    <a:pt x="618490" y="0"/>
                    <a:pt x="652780" y="20320"/>
                  </a:cubicBezTo>
                  <a:cubicBezTo>
                    <a:pt x="660400" y="24130"/>
                    <a:pt x="661670" y="31750"/>
                    <a:pt x="660400" y="35560"/>
                  </a:cubicBezTo>
                  <a:cubicBezTo>
                    <a:pt x="659130" y="39370"/>
                    <a:pt x="656590" y="41910"/>
                    <a:pt x="648970" y="44450"/>
                  </a:cubicBezTo>
                  <a:cubicBezTo>
                    <a:pt x="612140" y="59690"/>
                    <a:pt x="313690" y="102870"/>
                    <a:pt x="274320" y="90170"/>
                  </a:cubicBezTo>
                  <a:cubicBezTo>
                    <a:pt x="264160" y="87630"/>
                    <a:pt x="260350" y="82550"/>
                    <a:pt x="259080" y="77470"/>
                  </a:cubicBezTo>
                  <a:cubicBezTo>
                    <a:pt x="259080" y="73660"/>
                    <a:pt x="262890" y="68580"/>
                    <a:pt x="270510" y="64770"/>
                  </a:cubicBezTo>
                  <a:cubicBezTo>
                    <a:pt x="303530" y="50800"/>
                    <a:pt x="485140" y="71120"/>
                    <a:pt x="579120" y="60960"/>
                  </a:cubicBezTo>
                  <a:cubicBezTo>
                    <a:pt x="659130" y="52070"/>
                    <a:pt x="769620" y="10160"/>
                    <a:pt x="800100" y="15240"/>
                  </a:cubicBezTo>
                  <a:cubicBezTo>
                    <a:pt x="807720" y="16510"/>
                    <a:pt x="812800" y="19050"/>
                    <a:pt x="814070" y="22860"/>
                  </a:cubicBezTo>
                  <a:cubicBezTo>
                    <a:pt x="815340" y="26670"/>
                    <a:pt x="811530" y="35560"/>
                    <a:pt x="805180" y="39370"/>
                  </a:cubicBezTo>
                  <a:cubicBezTo>
                    <a:pt x="789940" y="49530"/>
                    <a:pt x="732790" y="31750"/>
                    <a:pt x="694690" y="40640"/>
                  </a:cubicBezTo>
                  <a:cubicBezTo>
                    <a:pt x="646430" y="52070"/>
                    <a:pt x="567690" y="114300"/>
                    <a:pt x="542290" y="111760"/>
                  </a:cubicBezTo>
                  <a:cubicBezTo>
                    <a:pt x="532130" y="111760"/>
                    <a:pt x="525780" y="105410"/>
                    <a:pt x="524510" y="100330"/>
                  </a:cubicBezTo>
                  <a:cubicBezTo>
                    <a:pt x="523240" y="97790"/>
                    <a:pt x="524510" y="92710"/>
                    <a:pt x="529590" y="90170"/>
                  </a:cubicBezTo>
                  <a:cubicBezTo>
                    <a:pt x="547370" y="80010"/>
                    <a:pt x="664210" y="104140"/>
                    <a:pt x="716280" y="100330"/>
                  </a:cubicBezTo>
                  <a:cubicBezTo>
                    <a:pt x="754380" y="96520"/>
                    <a:pt x="798830" y="73660"/>
                    <a:pt x="814070" y="77470"/>
                  </a:cubicBezTo>
                  <a:cubicBezTo>
                    <a:pt x="821690" y="80010"/>
                    <a:pt x="825500" y="86360"/>
                    <a:pt x="826770" y="90170"/>
                  </a:cubicBezTo>
                  <a:cubicBezTo>
                    <a:pt x="826770" y="93980"/>
                    <a:pt x="824230" y="99060"/>
                    <a:pt x="819150" y="102870"/>
                  </a:cubicBezTo>
                  <a:cubicBezTo>
                    <a:pt x="796290" y="116840"/>
                    <a:pt x="661670" y="116840"/>
                    <a:pt x="598170" y="128270"/>
                  </a:cubicBezTo>
                  <a:cubicBezTo>
                    <a:pt x="547370" y="137160"/>
                    <a:pt x="500380" y="148590"/>
                    <a:pt x="466090" y="161290"/>
                  </a:cubicBezTo>
                  <a:cubicBezTo>
                    <a:pt x="443230" y="168910"/>
                    <a:pt x="430530" y="173990"/>
                    <a:pt x="408940" y="186690"/>
                  </a:cubicBezTo>
                  <a:cubicBezTo>
                    <a:pt x="374650" y="208280"/>
                    <a:pt x="309880" y="281940"/>
                    <a:pt x="287020" y="289560"/>
                  </a:cubicBezTo>
                  <a:cubicBezTo>
                    <a:pt x="279400" y="290830"/>
                    <a:pt x="273050" y="290830"/>
                    <a:pt x="270510" y="287020"/>
                  </a:cubicBezTo>
                  <a:cubicBezTo>
                    <a:pt x="266700" y="284480"/>
                    <a:pt x="265430" y="275590"/>
                    <a:pt x="269240" y="270510"/>
                  </a:cubicBezTo>
                  <a:cubicBezTo>
                    <a:pt x="288290" y="248920"/>
                    <a:pt x="519430" y="210820"/>
                    <a:pt x="552450" y="219710"/>
                  </a:cubicBezTo>
                  <a:cubicBezTo>
                    <a:pt x="561340" y="222250"/>
                    <a:pt x="565150" y="226060"/>
                    <a:pt x="566420" y="229870"/>
                  </a:cubicBezTo>
                  <a:cubicBezTo>
                    <a:pt x="566420" y="233680"/>
                    <a:pt x="563880" y="240030"/>
                    <a:pt x="557530" y="243840"/>
                  </a:cubicBezTo>
                  <a:cubicBezTo>
                    <a:pt x="527050" y="264160"/>
                    <a:pt x="278130" y="292100"/>
                    <a:pt x="243840" y="285750"/>
                  </a:cubicBezTo>
                  <a:cubicBezTo>
                    <a:pt x="236220" y="283210"/>
                    <a:pt x="232410" y="281940"/>
                    <a:pt x="231140" y="278130"/>
                  </a:cubicBezTo>
                  <a:cubicBezTo>
                    <a:pt x="229870" y="274320"/>
                    <a:pt x="231140" y="265430"/>
                    <a:pt x="236220" y="261620"/>
                  </a:cubicBezTo>
                  <a:cubicBezTo>
                    <a:pt x="254000" y="250190"/>
                    <a:pt x="353060" y="274320"/>
                    <a:pt x="403860" y="273050"/>
                  </a:cubicBezTo>
                  <a:cubicBezTo>
                    <a:pt x="448310" y="273050"/>
                    <a:pt x="518160" y="250190"/>
                    <a:pt x="528320" y="261620"/>
                  </a:cubicBezTo>
                  <a:cubicBezTo>
                    <a:pt x="532130" y="266700"/>
                    <a:pt x="529590" y="280670"/>
                    <a:pt x="523240" y="284480"/>
                  </a:cubicBezTo>
                  <a:cubicBezTo>
                    <a:pt x="513080" y="292100"/>
                    <a:pt x="485140" y="273050"/>
                    <a:pt x="455930" y="271780"/>
                  </a:cubicBezTo>
                  <a:cubicBezTo>
                    <a:pt x="401320" y="270510"/>
                    <a:pt x="254000" y="312420"/>
                    <a:pt x="227330" y="297180"/>
                  </a:cubicBezTo>
                  <a:cubicBezTo>
                    <a:pt x="218440" y="292100"/>
                    <a:pt x="213360" y="280670"/>
                    <a:pt x="217170" y="275590"/>
                  </a:cubicBezTo>
                  <a:cubicBezTo>
                    <a:pt x="226060" y="262890"/>
                    <a:pt x="346710" y="290830"/>
                    <a:pt x="394970" y="288290"/>
                  </a:cubicBezTo>
                  <a:cubicBezTo>
                    <a:pt x="429260" y="287020"/>
                    <a:pt x="467360" y="266700"/>
                    <a:pt x="482600" y="271780"/>
                  </a:cubicBezTo>
                  <a:cubicBezTo>
                    <a:pt x="490220" y="274320"/>
                    <a:pt x="497840" y="281940"/>
                    <a:pt x="495300" y="287020"/>
                  </a:cubicBezTo>
                  <a:cubicBezTo>
                    <a:pt x="488950" y="304800"/>
                    <a:pt x="246380" y="349250"/>
                    <a:pt x="212090" y="342900"/>
                  </a:cubicBezTo>
                  <a:cubicBezTo>
                    <a:pt x="204470" y="341630"/>
                    <a:pt x="199390" y="337820"/>
                    <a:pt x="198120" y="332740"/>
                  </a:cubicBezTo>
                  <a:cubicBezTo>
                    <a:pt x="196850" y="328930"/>
                    <a:pt x="199390" y="322580"/>
                    <a:pt x="205740" y="318770"/>
                  </a:cubicBezTo>
                  <a:cubicBezTo>
                    <a:pt x="224790" y="306070"/>
                    <a:pt x="311150" y="312420"/>
                    <a:pt x="361950" y="303530"/>
                  </a:cubicBezTo>
                  <a:cubicBezTo>
                    <a:pt x="411480" y="294640"/>
                    <a:pt x="496570" y="255270"/>
                    <a:pt x="508000" y="265430"/>
                  </a:cubicBezTo>
                  <a:cubicBezTo>
                    <a:pt x="513080" y="270510"/>
                    <a:pt x="511810" y="281940"/>
                    <a:pt x="505460" y="289560"/>
                  </a:cubicBezTo>
                  <a:cubicBezTo>
                    <a:pt x="490220" y="307340"/>
                    <a:pt x="396240" y="322580"/>
                    <a:pt x="349250" y="327660"/>
                  </a:cubicBezTo>
                  <a:cubicBezTo>
                    <a:pt x="312420" y="332740"/>
                    <a:pt x="270510" y="331470"/>
                    <a:pt x="246380" y="326390"/>
                  </a:cubicBezTo>
                  <a:cubicBezTo>
                    <a:pt x="231140" y="323850"/>
                    <a:pt x="215900" y="318770"/>
                    <a:pt x="212090" y="312420"/>
                  </a:cubicBezTo>
                  <a:cubicBezTo>
                    <a:pt x="209550" y="307340"/>
                    <a:pt x="209550" y="298450"/>
                    <a:pt x="215900" y="293370"/>
                  </a:cubicBezTo>
                  <a:cubicBezTo>
                    <a:pt x="233680" y="278130"/>
                    <a:pt x="378460" y="276860"/>
                    <a:pt x="402590" y="287020"/>
                  </a:cubicBezTo>
                  <a:cubicBezTo>
                    <a:pt x="408940" y="290830"/>
                    <a:pt x="412750" y="295910"/>
                    <a:pt x="412750" y="300990"/>
                  </a:cubicBezTo>
                  <a:cubicBezTo>
                    <a:pt x="412750" y="304800"/>
                    <a:pt x="407670" y="311150"/>
                    <a:pt x="401320" y="312420"/>
                  </a:cubicBezTo>
                  <a:cubicBezTo>
                    <a:pt x="389890" y="316230"/>
                    <a:pt x="365760" y="302260"/>
                    <a:pt x="340360" y="298450"/>
                  </a:cubicBezTo>
                  <a:cubicBezTo>
                    <a:pt x="299720" y="293370"/>
                    <a:pt x="196850" y="311150"/>
                    <a:pt x="176530" y="297180"/>
                  </a:cubicBezTo>
                  <a:cubicBezTo>
                    <a:pt x="170180" y="293370"/>
                    <a:pt x="166370" y="283210"/>
                    <a:pt x="170180" y="278130"/>
                  </a:cubicBezTo>
                  <a:cubicBezTo>
                    <a:pt x="181610" y="261620"/>
                    <a:pt x="365760" y="264160"/>
                    <a:pt x="392430" y="275590"/>
                  </a:cubicBezTo>
                  <a:cubicBezTo>
                    <a:pt x="400050" y="279400"/>
                    <a:pt x="403860" y="283210"/>
                    <a:pt x="403860" y="288290"/>
                  </a:cubicBezTo>
                  <a:cubicBezTo>
                    <a:pt x="403860" y="292100"/>
                    <a:pt x="400050" y="297180"/>
                    <a:pt x="393700" y="300990"/>
                  </a:cubicBezTo>
                  <a:cubicBezTo>
                    <a:pt x="363220" y="316230"/>
                    <a:pt x="127000" y="331470"/>
                    <a:pt x="114300" y="313690"/>
                  </a:cubicBezTo>
                  <a:cubicBezTo>
                    <a:pt x="110490" y="309880"/>
                    <a:pt x="114300" y="300990"/>
                    <a:pt x="120650" y="294640"/>
                  </a:cubicBezTo>
                  <a:cubicBezTo>
                    <a:pt x="142240" y="276860"/>
                    <a:pt x="283210" y="251460"/>
                    <a:pt x="306070" y="259080"/>
                  </a:cubicBezTo>
                  <a:cubicBezTo>
                    <a:pt x="311150" y="261620"/>
                    <a:pt x="314960" y="265430"/>
                    <a:pt x="314960" y="269240"/>
                  </a:cubicBezTo>
                  <a:cubicBezTo>
                    <a:pt x="316230" y="274320"/>
                    <a:pt x="312420" y="279400"/>
                    <a:pt x="306070" y="283210"/>
                  </a:cubicBezTo>
                  <a:cubicBezTo>
                    <a:pt x="288290" y="295910"/>
                    <a:pt x="207010" y="303530"/>
                    <a:pt x="173990" y="307340"/>
                  </a:cubicBezTo>
                  <a:cubicBezTo>
                    <a:pt x="153670" y="309880"/>
                    <a:pt x="142240" y="312420"/>
                    <a:pt x="124460" y="309880"/>
                  </a:cubicBezTo>
                  <a:cubicBezTo>
                    <a:pt x="101600" y="306070"/>
                    <a:pt x="64770" y="295910"/>
                    <a:pt x="52070" y="283210"/>
                  </a:cubicBezTo>
                  <a:cubicBezTo>
                    <a:pt x="44450" y="275590"/>
                    <a:pt x="40640" y="267970"/>
                    <a:pt x="40640" y="256540"/>
                  </a:cubicBezTo>
                  <a:cubicBezTo>
                    <a:pt x="40640" y="232410"/>
                    <a:pt x="71120" y="153670"/>
                    <a:pt x="82550" y="151130"/>
                  </a:cubicBezTo>
                  <a:cubicBezTo>
                    <a:pt x="87630" y="149860"/>
                    <a:pt x="92710" y="156210"/>
                    <a:pt x="95250" y="162560"/>
                  </a:cubicBezTo>
                  <a:cubicBezTo>
                    <a:pt x="99060" y="172720"/>
                    <a:pt x="95250" y="195580"/>
                    <a:pt x="91440" y="214630"/>
                  </a:cubicBezTo>
                  <a:cubicBezTo>
                    <a:pt x="85090" y="243840"/>
                    <a:pt x="67310" y="304800"/>
                    <a:pt x="52070" y="317500"/>
                  </a:cubicBezTo>
                  <a:cubicBezTo>
                    <a:pt x="46990" y="322580"/>
                    <a:pt x="38100" y="323850"/>
                    <a:pt x="34290" y="320040"/>
                  </a:cubicBezTo>
                  <a:cubicBezTo>
                    <a:pt x="25400" y="313690"/>
                    <a:pt x="29210" y="270510"/>
                    <a:pt x="36830" y="241300"/>
                  </a:cubicBezTo>
                  <a:cubicBezTo>
                    <a:pt x="46990" y="201930"/>
                    <a:pt x="82550" y="114300"/>
                    <a:pt x="101600" y="107950"/>
                  </a:cubicBezTo>
                  <a:cubicBezTo>
                    <a:pt x="107950" y="104140"/>
                    <a:pt x="120650" y="111760"/>
                    <a:pt x="120650" y="115570"/>
                  </a:cubicBezTo>
                  <a:cubicBezTo>
                    <a:pt x="121920" y="118110"/>
                    <a:pt x="105410" y="130810"/>
                    <a:pt x="102870" y="129540"/>
                  </a:cubicBezTo>
                  <a:cubicBezTo>
                    <a:pt x="100330" y="128270"/>
                    <a:pt x="100330" y="107950"/>
                    <a:pt x="104140" y="106680"/>
                  </a:cubicBezTo>
                  <a:cubicBezTo>
                    <a:pt x="106680" y="105410"/>
                    <a:pt x="119380" y="113030"/>
                    <a:pt x="120650" y="121920"/>
                  </a:cubicBezTo>
                  <a:cubicBezTo>
                    <a:pt x="124460" y="143510"/>
                    <a:pt x="71120" y="210820"/>
                    <a:pt x="60960" y="247650"/>
                  </a:cubicBezTo>
                  <a:cubicBezTo>
                    <a:pt x="54610" y="273050"/>
                    <a:pt x="62230" y="303530"/>
                    <a:pt x="53340" y="313690"/>
                  </a:cubicBezTo>
                  <a:cubicBezTo>
                    <a:pt x="49530" y="320040"/>
                    <a:pt x="40640" y="323850"/>
                    <a:pt x="36830" y="321310"/>
                  </a:cubicBezTo>
                  <a:cubicBezTo>
                    <a:pt x="33020" y="320040"/>
                    <a:pt x="30480" y="314960"/>
                    <a:pt x="29210" y="306070"/>
                  </a:cubicBezTo>
                  <a:cubicBezTo>
                    <a:pt x="29210" y="281940"/>
                    <a:pt x="68580" y="153670"/>
                    <a:pt x="82550" y="151130"/>
                  </a:cubicBezTo>
                  <a:cubicBezTo>
                    <a:pt x="87630" y="149860"/>
                    <a:pt x="93980" y="157480"/>
                    <a:pt x="95250" y="165100"/>
                  </a:cubicBezTo>
                  <a:cubicBezTo>
                    <a:pt x="97790" y="182880"/>
                    <a:pt x="49530" y="241300"/>
                    <a:pt x="58420" y="261620"/>
                  </a:cubicBezTo>
                  <a:cubicBezTo>
                    <a:pt x="66040" y="276860"/>
                    <a:pt x="96520" y="281940"/>
                    <a:pt x="123190" y="284480"/>
                  </a:cubicBezTo>
                  <a:cubicBezTo>
                    <a:pt x="167640" y="288290"/>
                    <a:pt x="278130" y="251460"/>
                    <a:pt x="302260" y="259080"/>
                  </a:cubicBezTo>
                  <a:cubicBezTo>
                    <a:pt x="309880" y="260350"/>
                    <a:pt x="314960" y="265430"/>
                    <a:pt x="314960" y="269240"/>
                  </a:cubicBezTo>
                  <a:cubicBezTo>
                    <a:pt x="316230" y="274320"/>
                    <a:pt x="312420" y="279400"/>
                    <a:pt x="306070" y="283210"/>
                  </a:cubicBezTo>
                  <a:cubicBezTo>
                    <a:pt x="290830" y="294640"/>
                    <a:pt x="241300" y="304800"/>
                    <a:pt x="209550" y="311150"/>
                  </a:cubicBezTo>
                  <a:cubicBezTo>
                    <a:pt x="179070" y="316230"/>
                    <a:pt x="135890" y="325120"/>
                    <a:pt x="120650" y="318770"/>
                  </a:cubicBezTo>
                  <a:cubicBezTo>
                    <a:pt x="115570" y="317500"/>
                    <a:pt x="111760" y="312420"/>
                    <a:pt x="111760" y="308610"/>
                  </a:cubicBezTo>
                  <a:cubicBezTo>
                    <a:pt x="111760" y="304800"/>
                    <a:pt x="114300" y="298450"/>
                    <a:pt x="120650" y="294640"/>
                  </a:cubicBezTo>
                  <a:cubicBezTo>
                    <a:pt x="146050" y="280670"/>
                    <a:pt x="288290" y="280670"/>
                    <a:pt x="337820" y="278130"/>
                  </a:cubicBezTo>
                  <a:cubicBezTo>
                    <a:pt x="363220" y="276860"/>
                    <a:pt x="386080" y="269240"/>
                    <a:pt x="394970" y="276860"/>
                  </a:cubicBezTo>
                  <a:cubicBezTo>
                    <a:pt x="400050" y="280670"/>
                    <a:pt x="403860" y="293370"/>
                    <a:pt x="398780" y="298450"/>
                  </a:cubicBezTo>
                  <a:cubicBezTo>
                    <a:pt x="384810" y="314960"/>
                    <a:pt x="248920" y="307340"/>
                    <a:pt x="209550" y="302260"/>
                  </a:cubicBezTo>
                  <a:cubicBezTo>
                    <a:pt x="191770" y="300990"/>
                    <a:pt x="173990" y="299720"/>
                    <a:pt x="170180" y="292100"/>
                  </a:cubicBezTo>
                  <a:cubicBezTo>
                    <a:pt x="166370" y="288290"/>
                    <a:pt x="168910" y="279400"/>
                    <a:pt x="171450" y="275590"/>
                  </a:cubicBezTo>
                  <a:cubicBezTo>
                    <a:pt x="175260" y="271780"/>
                    <a:pt x="181610" y="271780"/>
                    <a:pt x="191770" y="270510"/>
                  </a:cubicBezTo>
                  <a:cubicBezTo>
                    <a:pt x="222250" y="266700"/>
                    <a:pt x="344170" y="271780"/>
                    <a:pt x="378460" y="278130"/>
                  </a:cubicBezTo>
                  <a:cubicBezTo>
                    <a:pt x="392430" y="281940"/>
                    <a:pt x="402590" y="284480"/>
                    <a:pt x="407670" y="289560"/>
                  </a:cubicBezTo>
                  <a:cubicBezTo>
                    <a:pt x="411480" y="294640"/>
                    <a:pt x="414020" y="302260"/>
                    <a:pt x="411480" y="306070"/>
                  </a:cubicBezTo>
                  <a:cubicBezTo>
                    <a:pt x="406400" y="313690"/>
                    <a:pt x="381000" y="316230"/>
                    <a:pt x="359410" y="318770"/>
                  </a:cubicBezTo>
                  <a:cubicBezTo>
                    <a:pt x="323850" y="322580"/>
                    <a:pt x="229870" y="330200"/>
                    <a:pt x="217170" y="316230"/>
                  </a:cubicBezTo>
                  <a:cubicBezTo>
                    <a:pt x="212090" y="309880"/>
                    <a:pt x="213360" y="295910"/>
                    <a:pt x="218440" y="292100"/>
                  </a:cubicBezTo>
                  <a:cubicBezTo>
                    <a:pt x="228600" y="283210"/>
                    <a:pt x="269240" y="306070"/>
                    <a:pt x="303530" y="306070"/>
                  </a:cubicBezTo>
                  <a:cubicBezTo>
                    <a:pt x="358140" y="306070"/>
                    <a:pt x="505460" y="257810"/>
                    <a:pt x="513080" y="269240"/>
                  </a:cubicBezTo>
                  <a:cubicBezTo>
                    <a:pt x="515620" y="274320"/>
                    <a:pt x="506730" y="287020"/>
                    <a:pt x="495300" y="295910"/>
                  </a:cubicBezTo>
                  <a:cubicBezTo>
                    <a:pt x="461010" y="317500"/>
                    <a:pt x="285750" y="341630"/>
                    <a:pt x="238760" y="344170"/>
                  </a:cubicBezTo>
                  <a:cubicBezTo>
                    <a:pt x="222250" y="344170"/>
                    <a:pt x="207010" y="346710"/>
                    <a:pt x="203200" y="340360"/>
                  </a:cubicBezTo>
                  <a:cubicBezTo>
                    <a:pt x="200660" y="336550"/>
                    <a:pt x="201930" y="325120"/>
                    <a:pt x="209550" y="317500"/>
                  </a:cubicBezTo>
                  <a:cubicBezTo>
                    <a:pt x="231140" y="295910"/>
                    <a:pt x="379730" y="278130"/>
                    <a:pt x="429260" y="273050"/>
                  </a:cubicBezTo>
                  <a:cubicBezTo>
                    <a:pt x="454660" y="270510"/>
                    <a:pt x="476250" y="266700"/>
                    <a:pt x="486410" y="273050"/>
                  </a:cubicBezTo>
                  <a:cubicBezTo>
                    <a:pt x="491490" y="275590"/>
                    <a:pt x="496570" y="281940"/>
                    <a:pt x="495300" y="287020"/>
                  </a:cubicBezTo>
                  <a:cubicBezTo>
                    <a:pt x="494030" y="294640"/>
                    <a:pt x="469900" y="303530"/>
                    <a:pt x="448310" y="308610"/>
                  </a:cubicBezTo>
                  <a:cubicBezTo>
                    <a:pt x="410210" y="317500"/>
                    <a:pt x="323850" y="313690"/>
                    <a:pt x="280670" y="308610"/>
                  </a:cubicBezTo>
                  <a:cubicBezTo>
                    <a:pt x="254000" y="306070"/>
                    <a:pt x="223520" y="302260"/>
                    <a:pt x="215900" y="292100"/>
                  </a:cubicBezTo>
                  <a:cubicBezTo>
                    <a:pt x="212090" y="287020"/>
                    <a:pt x="213360" y="276860"/>
                    <a:pt x="217170" y="271780"/>
                  </a:cubicBezTo>
                  <a:cubicBezTo>
                    <a:pt x="222250" y="265430"/>
                    <a:pt x="232410" y="262890"/>
                    <a:pt x="248920" y="260350"/>
                  </a:cubicBezTo>
                  <a:cubicBezTo>
                    <a:pt x="290830" y="251460"/>
                    <a:pt x="450850" y="240030"/>
                    <a:pt x="495300" y="248920"/>
                  </a:cubicBezTo>
                  <a:cubicBezTo>
                    <a:pt x="513080" y="251460"/>
                    <a:pt x="525780" y="255270"/>
                    <a:pt x="530860" y="262890"/>
                  </a:cubicBezTo>
                  <a:cubicBezTo>
                    <a:pt x="533400" y="269240"/>
                    <a:pt x="532130" y="278130"/>
                    <a:pt x="525780" y="283210"/>
                  </a:cubicBezTo>
                  <a:cubicBezTo>
                    <a:pt x="508000" y="299720"/>
                    <a:pt x="389890" y="297180"/>
                    <a:pt x="336550" y="295910"/>
                  </a:cubicBezTo>
                  <a:cubicBezTo>
                    <a:pt x="298450" y="294640"/>
                    <a:pt x="250190" y="295910"/>
                    <a:pt x="237490" y="284480"/>
                  </a:cubicBezTo>
                  <a:cubicBezTo>
                    <a:pt x="232410" y="279400"/>
                    <a:pt x="229870" y="270510"/>
                    <a:pt x="233680" y="264160"/>
                  </a:cubicBezTo>
                  <a:cubicBezTo>
                    <a:pt x="250190" y="240030"/>
                    <a:pt x="487680" y="214630"/>
                    <a:pt x="535940" y="218440"/>
                  </a:cubicBezTo>
                  <a:cubicBezTo>
                    <a:pt x="551180" y="219710"/>
                    <a:pt x="563880" y="222250"/>
                    <a:pt x="565150" y="227330"/>
                  </a:cubicBezTo>
                  <a:cubicBezTo>
                    <a:pt x="566420" y="232410"/>
                    <a:pt x="560070" y="242570"/>
                    <a:pt x="549910" y="248920"/>
                  </a:cubicBezTo>
                  <a:cubicBezTo>
                    <a:pt x="515620" y="269240"/>
                    <a:pt x="304800" y="308610"/>
                    <a:pt x="278130" y="290830"/>
                  </a:cubicBezTo>
                  <a:cubicBezTo>
                    <a:pt x="269240" y="285750"/>
                    <a:pt x="269240" y="274320"/>
                    <a:pt x="271780" y="265430"/>
                  </a:cubicBezTo>
                  <a:cubicBezTo>
                    <a:pt x="274320" y="252730"/>
                    <a:pt x="293370" y="241300"/>
                    <a:pt x="309880" y="227330"/>
                  </a:cubicBezTo>
                  <a:cubicBezTo>
                    <a:pt x="332740" y="208280"/>
                    <a:pt x="365760" y="181610"/>
                    <a:pt x="398780" y="163830"/>
                  </a:cubicBezTo>
                  <a:cubicBezTo>
                    <a:pt x="436880" y="144780"/>
                    <a:pt x="474980" y="130810"/>
                    <a:pt x="527050" y="118110"/>
                  </a:cubicBezTo>
                  <a:cubicBezTo>
                    <a:pt x="603250" y="100330"/>
                    <a:pt x="783590" y="63500"/>
                    <a:pt x="814070" y="77470"/>
                  </a:cubicBezTo>
                  <a:cubicBezTo>
                    <a:pt x="822960" y="82550"/>
                    <a:pt x="826770" y="90170"/>
                    <a:pt x="825500" y="96520"/>
                  </a:cubicBezTo>
                  <a:cubicBezTo>
                    <a:pt x="824230" y="101600"/>
                    <a:pt x="814070" y="107950"/>
                    <a:pt x="800100" y="111760"/>
                  </a:cubicBezTo>
                  <a:cubicBezTo>
                    <a:pt x="765810" y="121920"/>
                    <a:pt x="648970" y="124460"/>
                    <a:pt x="600710" y="121920"/>
                  </a:cubicBezTo>
                  <a:cubicBezTo>
                    <a:pt x="571500" y="120650"/>
                    <a:pt x="543560" y="120650"/>
                    <a:pt x="532130" y="113030"/>
                  </a:cubicBezTo>
                  <a:cubicBezTo>
                    <a:pt x="527050" y="109220"/>
                    <a:pt x="523240" y="102870"/>
                    <a:pt x="524510" y="97790"/>
                  </a:cubicBezTo>
                  <a:cubicBezTo>
                    <a:pt x="527050" y="87630"/>
                    <a:pt x="549910" y="72390"/>
                    <a:pt x="570230" y="60960"/>
                  </a:cubicBezTo>
                  <a:cubicBezTo>
                    <a:pt x="600710" y="44450"/>
                    <a:pt x="651510" y="22860"/>
                    <a:pt x="692150" y="16510"/>
                  </a:cubicBezTo>
                  <a:cubicBezTo>
                    <a:pt x="731520" y="10160"/>
                    <a:pt x="805180" y="8890"/>
                    <a:pt x="812800" y="20320"/>
                  </a:cubicBezTo>
                  <a:cubicBezTo>
                    <a:pt x="816610" y="25400"/>
                    <a:pt x="812800" y="34290"/>
                    <a:pt x="805180" y="39370"/>
                  </a:cubicBezTo>
                  <a:cubicBezTo>
                    <a:pt x="787400" y="54610"/>
                    <a:pt x="715010" y="63500"/>
                    <a:pt x="665480" y="72390"/>
                  </a:cubicBezTo>
                  <a:cubicBezTo>
                    <a:pt x="609600" y="82550"/>
                    <a:pt x="552450" y="88900"/>
                    <a:pt x="490220" y="91440"/>
                  </a:cubicBezTo>
                  <a:cubicBezTo>
                    <a:pt x="421640" y="95250"/>
                    <a:pt x="297180" y="100330"/>
                    <a:pt x="270510" y="90170"/>
                  </a:cubicBezTo>
                  <a:cubicBezTo>
                    <a:pt x="264160" y="87630"/>
                    <a:pt x="260350" y="85090"/>
                    <a:pt x="260350" y="81280"/>
                  </a:cubicBezTo>
                  <a:cubicBezTo>
                    <a:pt x="259080" y="76200"/>
                    <a:pt x="261620" y="71120"/>
                    <a:pt x="267970" y="66040"/>
                  </a:cubicBezTo>
                  <a:cubicBezTo>
                    <a:pt x="300990" y="43180"/>
                    <a:pt x="614680" y="7620"/>
                    <a:pt x="650240" y="19050"/>
                  </a:cubicBezTo>
                  <a:cubicBezTo>
                    <a:pt x="656590" y="21590"/>
                    <a:pt x="660400" y="25400"/>
                    <a:pt x="660400" y="29210"/>
                  </a:cubicBezTo>
                  <a:cubicBezTo>
                    <a:pt x="661670" y="33020"/>
                    <a:pt x="657860" y="39370"/>
                    <a:pt x="651510" y="43180"/>
                  </a:cubicBezTo>
                  <a:cubicBezTo>
                    <a:pt x="633730" y="54610"/>
                    <a:pt x="567690" y="52070"/>
                    <a:pt x="511810" y="57150"/>
                  </a:cubicBezTo>
                  <a:cubicBezTo>
                    <a:pt x="427990" y="63500"/>
                    <a:pt x="229870" y="96520"/>
                    <a:pt x="199390" y="81280"/>
                  </a:cubicBezTo>
                  <a:cubicBezTo>
                    <a:pt x="191770" y="77470"/>
                    <a:pt x="189230" y="71120"/>
                    <a:pt x="189230" y="67310"/>
                  </a:cubicBezTo>
                  <a:cubicBezTo>
                    <a:pt x="190500" y="63500"/>
                    <a:pt x="194310" y="58420"/>
                    <a:pt x="199390" y="57150"/>
                  </a:cubicBezTo>
                  <a:cubicBezTo>
                    <a:pt x="214630" y="52070"/>
                    <a:pt x="254000" y="72390"/>
                    <a:pt x="290830" y="76200"/>
                  </a:cubicBezTo>
                  <a:cubicBezTo>
                    <a:pt x="345440" y="81280"/>
                    <a:pt x="468630" y="66040"/>
                    <a:pt x="495300" y="76200"/>
                  </a:cubicBezTo>
                  <a:cubicBezTo>
                    <a:pt x="502920" y="78740"/>
                    <a:pt x="508000" y="82550"/>
                    <a:pt x="508000" y="87630"/>
                  </a:cubicBezTo>
                  <a:cubicBezTo>
                    <a:pt x="508000" y="91440"/>
                    <a:pt x="504190" y="97790"/>
                    <a:pt x="495300" y="101600"/>
                  </a:cubicBezTo>
                  <a:cubicBezTo>
                    <a:pt x="462280" y="116840"/>
                    <a:pt x="224790" y="109220"/>
                    <a:pt x="189230" y="107950"/>
                  </a:cubicBezTo>
                  <a:cubicBezTo>
                    <a:pt x="181610" y="107950"/>
                    <a:pt x="176530" y="107950"/>
                    <a:pt x="175260" y="106680"/>
                  </a:cubicBezTo>
                  <a:cubicBezTo>
                    <a:pt x="175260" y="104140"/>
                    <a:pt x="177800" y="97790"/>
                    <a:pt x="182880" y="95250"/>
                  </a:cubicBezTo>
                  <a:cubicBezTo>
                    <a:pt x="203200" y="83820"/>
                    <a:pt x="340360" y="78740"/>
                    <a:pt x="364490" y="87630"/>
                  </a:cubicBezTo>
                  <a:cubicBezTo>
                    <a:pt x="370840" y="90170"/>
                    <a:pt x="377190" y="93980"/>
                    <a:pt x="375920" y="99060"/>
                  </a:cubicBezTo>
                  <a:cubicBezTo>
                    <a:pt x="373380" y="116840"/>
                    <a:pt x="241300" y="190500"/>
                    <a:pt x="201930" y="193040"/>
                  </a:cubicBezTo>
                  <a:cubicBezTo>
                    <a:pt x="182880" y="194310"/>
                    <a:pt x="166370" y="190500"/>
                    <a:pt x="156210" y="176530"/>
                  </a:cubicBezTo>
                  <a:cubicBezTo>
                    <a:pt x="138430" y="149860"/>
                    <a:pt x="148590" y="15240"/>
                    <a:pt x="158750" y="11430"/>
                  </a:cubicBezTo>
                  <a:cubicBezTo>
                    <a:pt x="162560" y="10160"/>
                    <a:pt x="173990" y="20320"/>
                    <a:pt x="173990" y="29210"/>
                  </a:cubicBezTo>
                  <a:cubicBezTo>
                    <a:pt x="175260" y="49530"/>
                    <a:pt x="121920" y="101600"/>
                    <a:pt x="100330" y="142240"/>
                  </a:cubicBezTo>
                  <a:cubicBezTo>
                    <a:pt x="77470" y="186690"/>
                    <a:pt x="59690" y="269240"/>
                    <a:pt x="40640" y="284480"/>
                  </a:cubicBezTo>
                  <a:cubicBezTo>
                    <a:pt x="34290" y="289560"/>
                    <a:pt x="26670" y="290830"/>
                    <a:pt x="22860" y="289560"/>
                  </a:cubicBezTo>
                  <a:cubicBezTo>
                    <a:pt x="19050" y="287020"/>
                    <a:pt x="16510" y="280670"/>
                    <a:pt x="16510" y="270510"/>
                  </a:cubicBezTo>
                  <a:cubicBezTo>
                    <a:pt x="15240" y="238760"/>
                    <a:pt x="63500" y="80010"/>
                    <a:pt x="81280" y="55880"/>
                  </a:cubicBezTo>
                  <a:cubicBezTo>
                    <a:pt x="86360" y="49530"/>
                    <a:pt x="92710" y="45720"/>
                    <a:pt x="96520" y="48260"/>
                  </a:cubicBezTo>
                  <a:cubicBezTo>
                    <a:pt x="102870" y="52070"/>
                    <a:pt x="104140" y="87630"/>
                    <a:pt x="100330" y="114300"/>
                  </a:cubicBezTo>
                  <a:cubicBezTo>
                    <a:pt x="93980" y="157480"/>
                    <a:pt x="24130" y="255270"/>
                    <a:pt x="41910" y="279400"/>
                  </a:cubicBezTo>
                  <a:cubicBezTo>
                    <a:pt x="58420" y="300990"/>
                    <a:pt x="158750" y="259080"/>
                    <a:pt x="177800" y="269240"/>
                  </a:cubicBezTo>
                  <a:cubicBezTo>
                    <a:pt x="185420" y="274320"/>
                    <a:pt x="190500" y="285750"/>
                    <a:pt x="187960" y="289560"/>
                  </a:cubicBezTo>
                  <a:cubicBezTo>
                    <a:pt x="181610" y="299720"/>
                    <a:pt x="120650" y="293370"/>
                    <a:pt x="90170" y="292100"/>
                  </a:cubicBezTo>
                  <a:cubicBezTo>
                    <a:pt x="62230" y="290830"/>
                    <a:pt x="24130" y="288290"/>
                    <a:pt x="10160" y="280670"/>
                  </a:cubicBezTo>
                  <a:cubicBezTo>
                    <a:pt x="5080" y="276860"/>
                    <a:pt x="0" y="270510"/>
                    <a:pt x="1270" y="266700"/>
                  </a:cubicBezTo>
                  <a:cubicBezTo>
                    <a:pt x="1270" y="262890"/>
                    <a:pt x="5080" y="257810"/>
                    <a:pt x="12700" y="255270"/>
                  </a:cubicBezTo>
                  <a:cubicBezTo>
                    <a:pt x="38100" y="245110"/>
                    <a:pt x="168910" y="248920"/>
                    <a:pt x="204470" y="251460"/>
                  </a:cubicBezTo>
                  <a:cubicBezTo>
                    <a:pt x="218440" y="252730"/>
                    <a:pt x="228600" y="251460"/>
                    <a:pt x="233680" y="256540"/>
                  </a:cubicBezTo>
                  <a:cubicBezTo>
                    <a:pt x="237490" y="260350"/>
                    <a:pt x="240030" y="269240"/>
                    <a:pt x="237490" y="275590"/>
                  </a:cubicBezTo>
                  <a:cubicBezTo>
                    <a:pt x="229870" y="287020"/>
                    <a:pt x="191770" y="302260"/>
                    <a:pt x="165100" y="303530"/>
                  </a:cubicBezTo>
                  <a:cubicBezTo>
                    <a:pt x="132080" y="304800"/>
                    <a:pt x="71120" y="295910"/>
                    <a:pt x="57150" y="275590"/>
                  </a:cubicBezTo>
                  <a:cubicBezTo>
                    <a:pt x="45720" y="257810"/>
                    <a:pt x="59690" y="227330"/>
                    <a:pt x="66040" y="201930"/>
                  </a:cubicBezTo>
                  <a:cubicBezTo>
                    <a:pt x="73660" y="171450"/>
                    <a:pt x="87630" y="113030"/>
                    <a:pt x="102870" y="106680"/>
                  </a:cubicBezTo>
                  <a:cubicBezTo>
                    <a:pt x="111760" y="101600"/>
                    <a:pt x="124460" y="109220"/>
                    <a:pt x="133350" y="116840"/>
                  </a:cubicBezTo>
                  <a:cubicBezTo>
                    <a:pt x="149860" y="130810"/>
                    <a:pt x="176530" y="179070"/>
                    <a:pt x="177800" y="195580"/>
                  </a:cubicBezTo>
                  <a:cubicBezTo>
                    <a:pt x="179070" y="201930"/>
                    <a:pt x="176530" y="209550"/>
                    <a:pt x="172720" y="210820"/>
                  </a:cubicBezTo>
                  <a:cubicBezTo>
                    <a:pt x="168910" y="213360"/>
                    <a:pt x="156210" y="208280"/>
                    <a:pt x="156210" y="2082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7" name="Group 57"/>
          <p:cNvGrpSpPr/>
          <p:nvPr/>
        </p:nvGrpSpPr>
        <p:grpSpPr>
          <a:xfrm>
            <a:off x="9787890" y="1732598"/>
            <a:ext cx="275272" cy="135255"/>
            <a:chOff x="0" y="0"/>
            <a:chExt cx="367030" cy="180340"/>
          </a:xfrm>
        </p:grpSpPr>
        <p:sp>
          <p:nvSpPr>
            <p:cNvPr id="58" name="Freeform 58"/>
            <p:cNvSpPr/>
            <p:nvPr/>
          </p:nvSpPr>
          <p:spPr>
            <a:xfrm>
              <a:off x="50800" y="34290"/>
              <a:ext cx="270510" cy="96520"/>
            </a:xfrm>
            <a:custGeom>
              <a:avLst/>
              <a:gdLst/>
              <a:ahLst/>
              <a:cxnLst/>
              <a:rect l="l" t="t" r="r" b="b"/>
              <a:pathLst>
                <a:path w="270510" h="96520">
                  <a:moveTo>
                    <a:pt x="12700" y="36830"/>
                  </a:moveTo>
                  <a:cubicBezTo>
                    <a:pt x="270510" y="21590"/>
                    <a:pt x="269240" y="30480"/>
                    <a:pt x="265430" y="36830"/>
                  </a:cubicBezTo>
                  <a:cubicBezTo>
                    <a:pt x="259080" y="46990"/>
                    <a:pt x="236220" y="50800"/>
                    <a:pt x="212090" y="57150"/>
                  </a:cubicBezTo>
                  <a:cubicBezTo>
                    <a:pt x="168910" y="67310"/>
                    <a:pt x="45720" y="88900"/>
                    <a:pt x="20320" y="81280"/>
                  </a:cubicBezTo>
                  <a:cubicBezTo>
                    <a:pt x="11430" y="78740"/>
                    <a:pt x="7620" y="74930"/>
                    <a:pt x="6350" y="71120"/>
                  </a:cubicBezTo>
                  <a:cubicBezTo>
                    <a:pt x="6350" y="66040"/>
                    <a:pt x="8890" y="59690"/>
                    <a:pt x="15240" y="55880"/>
                  </a:cubicBezTo>
                  <a:cubicBezTo>
                    <a:pt x="30480" y="49530"/>
                    <a:pt x="90170" y="71120"/>
                    <a:pt x="120650" y="69850"/>
                  </a:cubicBezTo>
                  <a:cubicBezTo>
                    <a:pt x="143510" y="67310"/>
                    <a:pt x="182880" y="55880"/>
                    <a:pt x="181610" y="52070"/>
                  </a:cubicBezTo>
                  <a:cubicBezTo>
                    <a:pt x="181610" y="45720"/>
                    <a:pt x="63500" y="55880"/>
                    <a:pt x="44450" y="46990"/>
                  </a:cubicBezTo>
                  <a:cubicBezTo>
                    <a:pt x="38100" y="44450"/>
                    <a:pt x="35560" y="40640"/>
                    <a:pt x="35560" y="36830"/>
                  </a:cubicBezTo>
                  <a:cubicBezTo>
                    <a:pt x="35560" y="31750"/>
                    <a:pt x="38100" y="26670"/>
                    <a:pt x="44450" y="22860"/>
                  </a:cubicBezTo>
                  <a:cubicBezTo>
                    <a:pt x="66040" y="12700"/>
                    <a:pt x="184150" y="10160"/>
                    <a:pt x="207010" y="22860"/>
                  </a:cubicBezTo>
                  <a:cubicBezTo>
                    <a:pt x="214630" y="26670"/>
                    <a:pt x="219710" y="35560"/>
                    <a:pt x="218440" y="39370"/>
                  </a:cubicBezTo>
                  <a:cubicBezTo>
                    <a:pt x="217170" y="43180"/>
                    <a:pt x="200660" y="46990"/>
                    <a:pt x="198120" y="44450"/>
                  </a:cubicBezTo>
                  <a:cubicBezTo>
                    <a:pt x="195580" y="41910"/>
                    <a:pt x="201930" y="24130"/>
                    <a:pt x="205740" y="22860"/>
                  </a:cubicBezTo>
                  <a:cubicBezTo>
                    <a:pt x="208280" y="21590"/>
                    <a:pt x="219710" y="30480"/>
                    <a:pt x="219710" y="34290"/>
                  </a:cubicBezTo>
                  <a:cubicBezTo>
                    <a:pt x="219710" y="38100"/>
                    <a:pt x="214630" y="44450"/>
                    <a:pt x="207010" y="48260"/>
                  </a:cubicBezTo>
                  <a:cubicBezTo>
                    <a:pt x="184150" y="57150"/>
                    <a:pt x="69850" y="54610"/>
                    <a:pt x="48260" y="48260"/>
                  </a:cubicBezTo>
                  <a:cubicBezTo>
                    <a:pt x="40640" y="45720"/>
                    <a:pt x="36830" y="43180"/>
                    <a:pt x="35560" y="39370"/>
                  </a:cubicBezTo>
                  <a:cubicBezTo>
                    <a:pt x="34290" y="35560"/>
                    <a:pt x="36830" y="27940"/>
                    <a:pt x="41910" y="24130"/>
                  </a:cubicBezTo>
                  <a:cubicBezTo>
                    <a:pt x="59690" y="12700"/>
                    <a:pt x="180340" y="21590"/>
                    <a:pt x="199390" y="31750"/>
                  </a:cubicBezTo>
                  <a:cubicBezTo>
                    <a:pt x="205740" y="35560"/>
                    <a:pt x="208280" y="40640"/>
                    <a:pt x="208280" y="45720"/>
                  </a:cubicBezTo>
                  <a:cubicBezTo>
                    <a:pt x="208280" y="53340"/>
                    <a:pt x="203200" y="67310"/>
                    <a:pt x="193040" y="73660"/>
                  </a:cubicBezTo>
                  <a:cubicBezTo>
                    <a:pt x="179070" y="86360"/>
                    <a:pt x="146050" y="92710"/>
                    <a:pt x="119380" y="95250"/>
                  </a:cubicBezTo>
                  <a:cubicBezTo>
                    <a:pt x="87630" y="96520"/>
                    <a:pt x="25400" y="92710"/>
                    <a:pt x="13970" y="80010"/>
                  </a:cubicBezTo>
                  <a:cubicBezTo>
                    <a:pt x="8890" y="74930"/>
                    <a:pt x="7620" y="64770"/>
                    <a:pt x="12700" y="57150"/>
                  </a:cubicBezTo>
                  <a:cubicBezTo>
                    <a:pt x="30480" y="35560"/>
                    <a:pt x="248920" y="0"/>
                    <a:pt x="265430" y="16510"/>
                  </a:cubicBezTo>
                  <a:cubicBezTo>
                    <a:pt x="270510" y="20320"/>
                    <a:pt x="269240" y="31750"/>
                    <a:pt x="262890" y="38100"/>
                  </a:cubicBezTo>
                  <a:cubicBezTo>
                    <a:pt x="246380" y="54610"/>
                    <a:pt x="154940" y="58420"/>
                    <a:pt x="109220" y="62230"/>
                  </a:cubicBezTo>
                  <a:cubicBezTo>
                    <a:pt x="72390" y="64770"/>
                    <a:pt x="25400" y="69850"/>
                    <a:pt x="10160" y="62230"/>
                  </a:cubicBezTo>
                  <a:cubicBezTo>
                    <a:pt x="3810" y="58420"/>
                    <a:pt x="0" y="52070"/>
                    <a:pt x="0" y="48260"/>
                  </a:cubicBezTo>
                  <a:cubicBezTo>
                    <a:pt x="1270" y="44450"/>
                    <a:pt x="12700" y="36830"/>
                    <a:pt x="12700" y="3683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59" name="Group 59"/>
          <p:cNvGrpSpPr/>
          <p:nvPr/>
        </p:nvGrpSpPr>
        <p:grpSpPr>
          <a:xfrm>
            <a:off x="10808970" y="705802"/>
            <a:ext cx="253365" cy="177165"/>
            <a:chOff x="0" y="0"/>
            <a:chExt cx="337820" cy="236220"/>
          </a:xfrm>
        </p:grpSpPr>
        <p:sp>
          <p:nvSpPr>
            <p:cNvPr id="60" name="Freeform 60"/>
            <p:cNvSpPr/>
            <p:nvPr/>
          </p:nvSpPr>
          <p:spPr>
            <a:xfrm>
              <a:off x="50800" y="49530"/>
              <a:ext cx="236220" cy="138430"/>
            </a:xfrm>
            <a:custGeom>
              <a:avLst/>
              <a:gdLst/>
              <a:ahLst/>
              <a:cxnLst/>
              <a:rect l="l" t="t" r="r" b="b"/>
              <a:pathLst>
                <a:path w="236220" h="138430">
                  <a:moveTo>
                    <a:pt x="46990" y="81280"/>
                  </a:moveTo>
                  <a:cubicBezTo>
                    <a:pt x="119380" y="21590"/>
                    <a:pt x="205740" y="1270"/>
                    <a:pt x="224790" y="7620"/>
                  </a:cubicBezTo>
                  <a:cubicBezTo>
                    <a:pt x="231140" y="8890"/>
                    <a:pt x="234950" y="15240"/>
                    <a:pt x="236220" y="20320"/>
                  </a:cubicBezTo>
                  <a:cubicBezTo>
                    <a:pt x="236220" y="24130"/>
                    <a:pt x="232410" y="29210"/>
                    <a:pt x="227330" y="31750"/>
                  </a:cubicBezTo>
                  <a:cubicBezTo>
                    <a:pt x="217170" y="36830"/>
                    <a:pt x="187960" y="24130"/>
                    <a:pt x="166370" y="27940"/>
                  </a:cubicBezTo>
                  <a:cubicBezTo>
                    <a:pt x="138430" y="34290"/>
                    <a:pt x="105410" y="55880"/>
                    <a:pt x="80010" y="73660"/>
                  </a:cubicBezTo>
                  <a:cubicBezTo>
                    <a:pt x="57150" y="91440"/>
                    <a:pt x="34290" y="133350"/>
                    <a:pt x="19050" y="133350"/>
                  </a:cubicBezTo>
                  <a:cubicBezTo>
                    <a:pt x="11430" y="134620"/>
                    <a:pt x="0" y="124460"/>
                    <a:pt x="1270" y="119380"/>
                  </a:cubicBezTo>
                  <a:cubicBezTo>
                    <a:pt x="3810" y="102870"/>
                    <a:pt x="127000" y="48260"/>
                    <a:pt x="149860" y="52070"/>
                  </a:cubicBezTo>
                  <a:cubicBezTo>
                    <a:pt x="157480" y="53340"/>
                    <a:pt x="162560" y="59690"/>
                    <a:pt x="162560" y="66040"/>
                  </a:cubicBezTo>
                  <a:cubicBezTo>
                    <a:pt x="163830" y="72390"/>
                    <a:pt x="153670" y="82550"/>
                    <a:pt x="148590" y="91440"/>
                  </a:cubicBezTo>
                  <a:cubicBezTo>
                    <a:pt x="142240" y="100330"/>
                    <a:pt x="132080" y="114300"/>
                    <a:pt x="124460" y="115570"/>
                  </a:cubicBezTo>
                  <a:cubicBezTo>
                    <a:pt x="119380" y="116840"/>
                    <a:pt x="111760" y="113030"/>
                    <a:pt x="109220" y="109220"/>
                  </a:cubicBezTo>
                  <a:cubicBezTo>
                    <a:pt x="106680" y="106680"/>
                    <a:pt x="106680" y="99060"/>
                    <a:pt x="110490" y="95250"/>
                  </a:cubicBezTo>
                  <a:cubicBezTo>
                    <a:pt x="118110" y="86360"/>
                    <a:pt x="158750" y="74930"/>
                    <a:pt x="171450" y="76200"/>
                  </a:cubicBezTo>
                  <a:cubicBezTo>
                    <a:pt x="177800" y="77470"/>
                    <a:pt x="182880" y="80010"/>
                    <a:pt x="184150" y="83820"/>
                  </a:cubicBezTo>
                  <a:cubicBezTo>
                    <a:pt x="185420" y="87630"/>
                    <a:pt x="184150" y="95250"/>
                    <a:pt x="180340" y="100330"/>
                  </a:cubicBezTo>
                  <a:cubicBezTo>
                    <a:pt x="170180" y="107950"/>
                    <a:pt x="137160" y="111760"/>
                    <a:pt x="115570" y="111760"/>
                  </a:cubicBezTo>
                  <a:cubicBezTo>
                    <a:pt x="93980" y="111760"/>
                    <a:pt x="52070" y="106680"/>
                    <a:pt x="49530" y="99060"/>
                  </a:cubicBezTo>
                  <a:cubicBezTo>
                    <a:pt x="48260" y="93980"/>
                    <a:pt x="58420" y="82550"/>
                    <a:pt x="62230" y="82550"/>
                  </a:cubicBezTo>
                  <a:cubicBezTo>
                    <a:pt x="66040" y="82550"/>
                    <a:pt x="74930" y="96520"/>
                    <a:pt x="73660" y="100330"/>
                  </a:cubicBezTo>
                  <a:cubicBezTo>
                    <a:pt x="71120" y="104140"/>
                    <a:pt x="54610" y="106680"/>
                    <a:pt x="52070" y="104140"/>
                  </a:cubicBezTo>
                  <a:cubicBezTo>
                    <a:pt x="49530" y="100330"/>
                    <a:pt x="50800" y="87630"/>
                    <a:pt x="57150" y="82550"/>
                  </a:cubicBezTo>
                  <a:cubicBezTo>
                    <a:pt x="71120" y="71120"/>
                    <a:pt x="154940" y="66040"/>
                    <a:pt x="171450" y="76200"/>
                  </a:cubicBezTo>
                  <a:cubicBezTo>
                    <a:pt x="179070" y="81280"/>
                    <a:pt x="185420" y="92710"/>
                    <a:pt x="181610" y="97790"/>
                  </a:cubicBezTo>
                  <a:cubicBezTo>
                    <a:pt x="177800" y="107950"/>
                    <a:pt x="116840" y="119380"/>
                    <a:pt x="110490" y="111760"/>
                  </a:cubicBezTo>
                  <a:cubicBezTo>
                    <a:pt x="105410" y="104140"/>
                    <a:pt x="140970" y="52070"/>
                    <a:pt x="149860" y="52070"/>
                  </a:cubicBezTo>
                  <a:cubicBezTo>
                    <a:pt x="154940" y="52070"/>
                    <a:pt x="161290" y="66040"/>
                    <a:pt x="158750" y="73660"/>
                  </a:cubicBezTo>
                  <a:cubicBezTo>
                    <a:pt x="153670" y="90170"/>
                    <a:pt x="91440" y="113030"/>
                    <a:pt x="64770" y="123190"/>
                  </a:cubicBezTo>
                  <a:cubicBezTo>
                    <a:pt x="45720" y="130810"/>
                    <a:pt x="24130" y="138430"/>
                    <a:pt x="13970" y="135890"/>
                  </a:cubicBezTo>
                  <a:cubicBezTo>
                    <a:pt x="7620" y="133350"/>
                    <a:pt x="1270" y="128270"/>
                    <a:pt x="0" y="121920"/>
                  </a:cubicBezTo>
                  <a:cubicBezTo>
                    <a:pt x="0" y="113030"/>
                    <a:pt x="12700" y="97790"/>
                    <a:pt x="25400" y="85090"/>
                  </a:cubicBezTo>
                  <a:cubicBezTo>
                    <a:pt x="45720" y="66040"/>
                    <a:pt x="86360" y="35560"/>
                    <a:pt x="118110" y="21590"/>
                  </a:cubicBezTo>
                  <a:cubicBezTo>
                    <a:pt x="144780" y="8890"/>
                    <a:pt x="180340" y="0"/>
                    <a:pt x="201930" y="1270"/>
                  </a:cubicBezTo>
                  <a:cubicBezTo>
                    <a:pt x="214630" y="1270"/>
                    <a:pt x="228600" y="5080"/>
                    <a:pt x="232410" y="11430"/>
                  </a:cubicBezTo>
                  <a:cubicBezTo>
                    <a:pt x="234950" y="16510"/>
                    <a:pt x="234950" y="25400"/>
                    <a:pt x="229870" y="30480"/>
                  </a:cubicBezTo>
                  <a:cubicBezTo>
                    <a:pt x="217170" y="44450"/>
                    <a:pt x="134620" y="41910"/>
                    <a:pt x="105410" y="58420"/>
                  </a:cubicBezTo>
                  <a:cubicBezTo>
                    <a:pt x="85090" y="69850"/>
                    <a:pt x="72390" y="99060"/>
                    <a:pt x="60960" y="101600"/>
                  </a:cubicBezTo>
                  <a:cubicBezTo>
                    <a:pt x="55880" y="104140"/>
                    <a:pt x="49530" y="101600"/>
                    <a:pt x="46990" y="99060"/>
                  </a:cubicBezTo>
                  <a:cubicBezTo>
                    <a:pt x="44450" y="95250"/>
                    <a:pt x="46990" y="81280"/>
                    <a:pt x="46990" y="812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1" name="Group 61"/>
          <p:cNvGrpSpPr/>
          <p:nvPr/>
        </p:nvGrpSpPr>
        <p:grpSpPr>
          <a:xfrm>
            <a:off x="10830878" y="744855"/>
            <a:ext cx="288608" cy="110490"/>
            <a:chOff x="0" y="0"/>
            <a:chExt cx="384810" cy="147320"/>
          </a:xfrm>
        </p:grpSpPr>
        <p:sp>
          <p:nvSpPr>
            <p:cNvPr id="62" name="Freeform 62"/>
            <p:cNvSpPr/>
            <p:nvPr/>
          </p:nvSpPr>
          <p:spPr>
            <a:xfrm>
              <a:off x="50800" y="45720"/>
              <a:ext cx="283210" cy="55880"/>
            </a:xfrm>
            <a:custGeom>
              <a:avLst/>
              <a:gdLst/>
              <a:ahLst/>
              <a:cxnLst/>
              <a:rect l="l" t="t" r="r" b="b"/>
              <a:pathLst>
                <a:path w="283210" h="55880">
                  <a:moveTo>
                    <a:pt x="13970" y="19050"/>
                  </a:moveTo>
                  <a:cubicBezTo>
                    <a:pt x="210820" y="21590"/>
                    <a:pt x="256540" y="0"/>
                    <a:pt x="271780" y="5080"/>
                  </a:cubicBezTo>
                  <a:cubicBezTo>
                    <a:pt x="278130" y="7620"/>
                    <a:pt x="283210" y="12700"/>
                    <a:pt x="283210" y="16510"/>
                  </a:cubicBezTo>
                  <a:cubicBezTo>
                    <a:pt x="283210" y="20320"/>
                    <a:pt x="274320" y="30480"/>
                    <a:pt x="270510" y="30480"/>
                  </a:cubicBezTo>
                  <a:cubicBezTo>
                    <a:pt x="266700" y="30480"/>
                    <a:pt x="256540" y="21590"/>
                    <a:pt x="257810" y="17780"/>
                  </a:cubicBezTo>
                  <a:cubicBezTo>
                    <a:pt x="257810" y="12700"/>
                    <a:pt x="267970" y="3810"/>
                    <a:pt x="270510" y="5080"/>
                  </a:cubicBezTo>
                  <a:cubicBezTo>
                    <a:pt x="274320" y="6350"/>
                    <a:pt x="279400" y="22860"/>
                    <a:pt x="275590" y="29210"/>
                  </a:cubicBezTo>
                  <a:cubicBezTo>
                    <a:pt x="266700" y="41910"/>
                    <a:pt x="212090" y="45720"/>
                    <a:pt x="173990" y="49530"/>
                  </a:cubicBezTo>
                  <a:cubicBezTo>
                    <a:pt x="125730" y="53340"/>
                    <a:pt x="29210" y="55880"/>
                    <a:pt x="8890" y="44450"/>
                  </a:cubicBezTo>
                  <a:cubicBezTo>
                    <a:pt x="2540" y="40640"/>
                    <a:pt x="0" y="34290"/>
                    <a:pt x="0" y="30480"/>
                  </a:cubicBezTo>
                  <a:cubicBezTo>
                    <a:pt x="1270" y="25400"/>
                    <a:pt x="13970" y="19050"/>
                    <a:pt x="13970" y="190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3" name="Group 63"/>
          <p:cNvGrpSpPr/>
          <p:nvPr/>
        </p:nvGrpSpPr>
        <p:grpSpPr>
          <a:xfrm>
            <a:off x="11194732" y="807720"/>
            <a:ext cx="235267" cy="268605"/>
            <a:chOff x="0" y="0"/>
            <a:chExt cx="313690" cy="358140"/>
          </a:xfrm>
        </p:grpSpPr>
        <p:sp>
          <p:nvSpPr>
            <p:cNvPr id="64" name="Freeform 64"/>
            <p:cNvSpPr/>
            <p:nvPr/>
          </p:nvSpPr>
          <p:spPr>
            <a:xfrm>
              <a:off x="50800" y="49530"/>
              <a:ext cx="214630" cy="260350"/>
            </a:xfrm>
            <a:custGeom>
              <a:avLst/>
              <a:gdLst/>
              <a:ahLst/>
              <a:cxnLst/>
              <a:rect l="l" t="t" r="r" b="b"/>
              <a:pathLst>
                <a:path w="214630" h="260350">
                  <a:moveTo>
                    <a:pt x="208280" y="22860"/>
                  </a:moveTo>
                  <a:cubicBezTo>
                    <a:pt x="110490" y="114300"/>
                    <a:pt x="118110" y="135890"/>
                    <a:pt x="109220" y="156210"/>
                  </a:cubicBezTo>
                  <a:cubicBezTo>
                    <a:pt x="99060" y="180340"/>
                    <a:pt x="81280" y="208280"/>
                    <a:pt x="62230" y="224790"/>
                  </a:cubicBezTo>
                  <a:cubicBezTo>
                    <a:pt x="46990" y="240030"/>
                    <a:pt x="16510" y="260350"/>
                    <a:pt x="7620" y="256540"/>
                  </a:cubicBezTo>
                  <a:cubicBezTo>
                    <a:pt x="2540" y="255270"/>
                    <a:pt x="1270" y="240030"/>
                    <a:pt x="3810" y="236220"/>
                  </a:cubicBezTo>
                  <a:cubicBezTo>
                    <a:pt x="6350" y="233680"/>
                    <a:pt x="19050" y="233680"/>
                    <a:pt x="21590" y="236220"/>
                  </a:cubicBezTo>
                  <a:cubicBezTo>
                    <a:pt x="24130" y="240030"/>
                    <a:pt x="20320" y="255270"/>
                    <a:pt x="17780" y="256540"/>
                  </a:cubicBezTo>
                  <a:cubicBezTo>
                    <a:pt x="13970" y="257810"/>
                    <a:pt x="0" y="247650"/>
                    <a:pt x="0" y="241300"/>
                  </a:cubicBezTo>
                  <a:cubicBezTo>
                    <a:pt x="0" y="226060"/>
                    <a:pt x="57150" y="196850"/>
                    <a:pt x="73660" y="168910"/>
                  </a:cubicBezTo>
                  <a:cubicBezTo>
                    <a:pt x="90170" y="142240"/>
                    <a:pt x="83820" y="105410"/>
                    <a:pt x="101600" y="80010"/>
                  </a:cubicBezTo>
                  <a:cubicBezTo>
                    <a:pt x="120650" y="49530"/>
                    <a:pt x="175260" y="6350"/>
                    <a:pt x="195580" y="1270"/>
                  </a:cubicBezTo>
                  <a:cubicBezTo>
                    <a:pt x="201930" y="0"/>
                    <a:pt x="209550" y="1270"/>
                    <a:pt x="212090" y="5080"/>
                  </a:cubicBezTo>
                  <a:cubicBezTo>
                    <a:pt x="214630" y="7620"/>
                    <a:pt x="208280" y="22860"/>
                    <a:pt x="20828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5" name="Group 65"/>
          <p:cNvGrpSpPr/>
          <p:nvPr/>
        </p:nvGrpSpPr>
        <p:grpSpPr>
          <a:xfrm>
            <a:off x="11144250" y="1053465"/>
            <a:ext cx="111442" cy="193358"/>
            <a:chOff x="0" y="0"/>
            <a:chExt cx="148590" cy="257810"/>
          </a:xfrm>
        </p:grpSpPr>
        <p:sp>
          <p:nvSpPr>
            <p:cNvPr id="66" name="Freeform 66"/>
            <p:cNvSpPr/>
            <p:nvPr/>
          </p:nvSpPr>
          <p:spPr>
            <a:xfrm>
              <a:off x="50800" y="46990"/>
              <a:ext cx="58420" cy="161290"/>
            </a:xfrm>
            <a:custGeom>
              <a:avLst/>
              <a:gdLst/>
              <a:ahLst/>
              <a:cxnLst/>
              <a:rect l="l" t="t" r="r" b="b"/>
              <a:pathLst>
                <a:path w="58420" h="161290">
                  <a:moveTo>
                    <a:pt x="0" y="115570"/>
                  </a:moveTo>
                  <a:cubicBezTo>
                    <a:pt x="30480" y="2540"/>
                    <a:pt x="40640" y="0"/>
                    <a:pt x="45720" y="3810"/>
                  </a:cubicBezTo>
                  <a:cubicBezTo>
                    <a:pt x="58420" y="15240"/>
                    <a:pt x="44450" y="130810"/>
                    <a:pt x="34290" y="149860"/>
                  </a:cubicBezTo>
                  <a:cubicBezTo>
                    <a:pt x="30480" y="156210"/>
                    <a:pt x="26670" y="160020"/>
                    <a:pt x="22860" y="160020"/>
                  </a:cubicBezTo>
                  <a:cubicBezTo>
                    <a:pt x="17780" y="160020"/>
                    <a:pt x="8890" y="152400"/>
                    <a:pt x="8890" y="148590"/>
                  </a:cubicBezTo>
                  <a:cubicBezTo>
                    <a:pt x="8890" y="143510"/>
                    <a:pt x="21590" y="134620"/>
                    <a:pt x="26670" y="135890"/>
                  </a:cubicBezTo>
                  <a:cubicBezTo>
                    <a:pt x="30480" y="137160"/>
                    <a:pt x="34290" y="148590"/>
                    <a:pt x="33020" y="152400"/>
                  </a:cubicBezTo>
                  <a:cubicBezTo>
                    <a:pt x="31750" y="156210"/>
                    <a:pt x="24130" y="161290"/>
                    <a:pt x="20320" y="160020"/>
                  </a:cubicBezTo>
                  <a:cubicBezTo>
                    <a:pt x="15240" y="158750"/>
                    <a:pt x="11430" y="153670"/>
                    <a:pt x="8890" y="144780"/>
                  </a:cubicBezTo>
                  <a:cubicBezTo>
                    <a:pt x="3810" y="123190"/>
                    <a:pt x="10160" y="24130"/>
                    <a:pt x="24130" y="8890"/>
                  </a:cubicBezTo>
                  <a:cubicBezTo>
                    <a:pt x="29210" y="2540"/>
                    <a:pt x="41910" y="0"/>
                    <a:pt x="45720" y="3810"/>
                  </a:cubicBezTo>
                  <a:cubicBezTo>
                    <a:pt x="55880" y="13970"/>
                    <a:pt x="35560" y="110490"/>
                    <a:pt x="22860" y="124460"/>
                  </a:cubicBezTo>
                  <a:cubicBezTo>
                    <a:pt x="19050" y="129540"/>
                    <a:pt x="11430" y="132080"/>
                    <a:pt x="7620" y="130810"/>
                  </a:cubicBezTo>
                  <a:cubicBezTo>
                    <a:pt x="3810" y="128270"/>
                    <a:pt x="0" y="115570"/>
                    <a:pt x="0" y="1155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7" name="Group 67"/>
          <p:cNvGrpSpPr/>
          <p:nvPr/>
        </p:nvGrpSpPr>
        <p:grpSpPr>
          <a:xfrm>
            <a:off x="11149965" y="1002982"/>
            <a:ext cx="264795" cy="128588"/>
            <a:chOff x="0" y="0"/>
            <a:chExt cx="353060" cy="171450"/>
          </a:xfrm>
        </p:grpSpPr>
        <p:sp>
          <p:nvSpPr>
            <p:cNvPr id="68" name="Freeform 68"/>
            <p:cNvSpPr/>
            <p:nvPr/>
          </p:nvSpPr>
          <p:spPr>
            <a:xfrm>
              <a:off x="49530" y="43180"/>
              <a:ext cx="252730" cy="93980"/>
            </a:xfrm>
            <a:custGeom>
              <a:avLst/>
              <a:gdLst/>
              <a:ahLst/>
              <a:cxnLst/>
              <a:rect l="l" t="t" r="r" b="b"/>
              <a:pathLst>
                <a:path w="252730" h="93980">
                  <a:moveTo>
                    <a:pt x="149860" y="38100"/>
                  </a:moveTo>
                  <a:cubicBezTo>
                    <a:pt x="43180" y="36830"/>
                    <a:pt x="20320" y="48260"/>
                    <a:pt x="21590" y="53340"/>
                  </a:cubicBezTo>
                  <a:cubicBezTo>
                    <a:pt x="24130" y="63500"/>
                    <a:pt x="212090" y="41910"/>
                    <a:pt x="240030" y="53340"/>
                  </a:cubicBezTo>
                  <a:cubicBezTo>
                    <a:pt x="247650" y="55880"/>
                    <a:pt x="251460" y="59690"/>
                    <a:pt x="252730" y="64770"/>
                  </a:cubicBezTo>
                  <a:cubicBezTo>
                    <a:pt x="252730" y="68580"/>
                    <a:pt x="251460" y="73660"/>
                    <a:pt x="246380" y="77470"/>
                  </a:cubicBezTo>
                  <a:cubicBezTo>
                    <a:pt x="227330" y="88900"/>
                    <a:pt x="97790" y="85090"/>
                    <a:pt x="73660" y="76200"/>
                  </a:cubicBezTo>
                  <a:cubicBezTo>
                    <a:pt x="66040" y="73660"/>
                    <a:pt x="62230" y="69850"/>
                    <a:pt x="60960" y="64770"/>
                  </a:cubicBezTo>
                  <a:cubicBezTo>
                    <a:pt x="60960" y="60960"/>
                    <a:pt x="64770" y="54610"/>
                    <a:pt x="71120" y="50800"/>
                  </a:cubicBezTo>
                  <a:cubicBezTo>
                    <a:pt x="88900" y="41910"/>
                    <a:pt x="179070" y="39370"/>
                    <a:pt x="199390" y="45720"/>
                  </a:cubicBezTo>
                  <a:cubicBezTo>
                    <a:pt x="205740" y="48260"/>
                    <a:pt x="210820" y="53340"/>
                    <a:pt x="212090" y="57150"/>
                  </a:cubicBezTo>
                  <a:cubicBezTo>
                    <a:pt x="212090" y="62230"/>
                    <a:pt x="207010" y="68580"/>
                    <a:pt x="199390" y="71120"/>
                  </a:cubicBezTo>
                  <a:cubicBezTo>
                    <a:pt x="180340" y="77470"/>
                    <a:pt x="106680" y="57150"/>
                    <a:pt x="83820" y="49530"/>
                  </a:cubicBezTo>
                  <a:cubicBezTo>
                    <a:pt x="73660" y="45720"/>
                    <a:pt x="63500" y="43180"/>
                    <a:pt x="62230" y="38100"/>
                  </a:cubicBezTo>
                  <a:cubicBezTo>
                    <a:pt x="59690" y="34290"/>
                    <a:pt x="66040" y="22860"/>
                    <a:pt x="72390" y="20320"/>
                  </a:cubicBezTo>
                  <a:cubicBezTo>
                    <a:pt x="82550" y="16510"/>
                    <a:pt x="128270" y="33020"/>
                    <a:pt x="134620" y="44450"/>
                  </a:cubicBezTo>
                  <a:cubicBezTo>
                    <a:pt x="138430" y="50800"/>
                    <a:pt x="133350" y="66040"/>
                    <a:pt x="129540" y="66040"/>
                  </a:cubicBezTo>
                  <a:cubicBezTo>
                    <a:pt x="127000" y="67310"/>
                    <a:pt x="114300" y="50800"/>
                    <a:pt x="115570" y="48260"/>
                  </a:cubicBezTo>
                  <a:cubicBezTo>
                    <a:pt x="116840" y="45720"/>
                    <a:pt x="137160" y="45720"/>
                    <a:pt x="138430" y="49530"/>
                  </a:cubicBezTo>
                  <a:cubicBezTo>
                    <a:pt x="139700" y="52070"/>
                    <a:pt x="130810" y="64770"/>
                    <a:pt x="123190" y="66040"/>
                  </a:cubicBezTo>
                  <a:cubicBezTo>
                    <a:pt x="110490" y="68580"/>
                    <a:pt x="71120" y="53340"/>
                    <a:pt x="66040" y="43180"/>
                  </a:cubicBezTo>
                  <a:cubicBezTo>
                    <a:pt x="62230" y="36830"/>
                    <a:pt x="64770" y="24130"/>
                    <a:pt x="72390" y="20320"/>
                  </a:cubicBezTo>
                  <a:cubicBezTo>
                    <a:pt x="87630" y="10160"/>
                    <a:pt x="184150" y="34290"/>
                    <a:pt x="201930" y="46990"/>
                  </a:cubicBezTo>
                  <a:cubicBezTo>
                    <a:pt x="208280" y="50800"/>
                    <a:pt x="212090" y="55880"/>
                    <a:pt x="212090" y="60960"/>
                  </a:cubicBezTo>
                  <a:cubicBezTo>
                    <a:pt x="210820" y="64770"/>
                    <a:pt x="205740" y="68580"/>
                    <a:pt x="199390" y="71120"/>
                  </a:cubicBezTo>
                  <a:cubicBezTo>
                    <a:pt x="179070" y="80010"/>
                    <a:pt x="88900" y="83820"/>
                    <a:pt x="71120" y="76200"/>
                  </a:cubicBezTo>
                  <a:cubicBezTo>
                    <a:pt x="64770" y="73660"/>
                    <a:pt x="60960" y="68580"/>
                    <a:pt x="60960" y="64770"/>
                  </a:cubicBezTo>
                  <a:cubicBezTo>
                    <a:pt x="60960" y="60960"/>
                    <a:pt x="64770" y="54610"/>
                    <a:pt x="71120" y="50800"/>
                  </a:cubicBezTo>
                  <a:cubicBezTo>
                    <a:pt x="88900" y="41910"/>
                    <a:pt x="175260" y="49530"/>
                    <a:pt x="207010" y="50800"/>
                  </a:cubicBezTo>
                  <a:cubicBezTo>
                    <a:pt x="223520" y="52070"/>
                    <a:pt x="240030" y="48260"/>
                    <a:pt x="246380" y="54610"/>
                  </a:cubicBezTo>
                  <a:cubicBezTo>
                    <a:pt x="250190" y="59690"/>
                    <a:pt x="251460" y="71120"/>
                    <a:pt x="246380" y="77470"/>
                  </a:cubicBezTo>
                  <a:cubicBezTo>
                    <a:pt x="227330" y="93980"/>
                    <a:pt x="54610" y="83820"/>
                    <a:pt x="21590" y="67310"/>
                  </a:cubicBezTo>
                  <a:cubicBezTo>
                    <a:pt x="8890" y="60960"/>
                    <a:pt x="0" y="50800"/>
                    <a:pt x="1270" y="43180"/>
                  </a:cubicBezTo>
                  <a:cubicBezTo>
                    <a:pt x="3810" y="31750"/>
                    <a:pt x="35560" y="12700"/>
                    <a:pt x="58420" y="7620"/>
                  </a:cubicBezTo>
                  <a:cubicBezTo>
                    <a:pt x="85090" y="0"/>
                    <a:pt x="140970" y="3810"/>
                    <a:pt x="154940" y="12700"/>
                  </a:cubicBezTo>
                  <a:cubicBezTo>
                    <a:pt x="161290" y="16510"/>
                    <a:pt x="163830" y="24130"/>
                    <a:pt x="163830" y="27940"/>
                  </a:cubicBezTo>
                  <a:cubicBezTo>
                    <a:pt x="162560" y="31750"/>
                    <a:pt x="149860" y="38100"/>
                    <a:pt x="149860" y="3810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69" name="Group 69"/>
          <p:cNvGrpSpPr/>
          <p:nvPr/>
        </p:nvGrpSpPr>
        <p:grpSpPr>
          <a:xfrm>
            <a:off x="10941368" y="714375"/>
            <a:ext cx="94298" cy="92392"/>
            <a:chOff x="0" y="0"/>
            <a:chExt cx="125730" cy="123190"/>
          </a:xfrm>
        </p:grpSpPr>
        <p:sp>
          <p:nvSpPr>
            <p:cNvPr id="70" name="Freeform 70"/>
            <p:cNvSpPr/>
            <p:nvPr/>
          </p:nvSpPr>
          <p:spPr>
            <a:xfrm>
              <a:off x="49530" y="48260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24130" y="8890"/>
                  </a:moveTo>
                  <a:cubicBezTo>
                    <a:pt x="13970" y="25400"/>
                    <a:pt x="3810" y="22860"/>
                    <a:pt x="1270" y="19050"/>
                  </a:cubicBezTo>
                  <a:cubicBezTo>
                    <a:pt x="0" y="15240"/>
                    <a:pt x="1270" y="5080"/>
                    <a:pt x="5080" y="2540"/>
                  </a:cubicBezTo>
                  <a:cubicBezTo>
                    <a:pt x="7620" y="0"/>
                    <a:pt x="21590" y="2540"/>
                    <a:pt x="21590" y="254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1" name="Group 71"/>
          <p:cNvGrpSpPr/>
          <p:nvPr/>
        </p:nvGrpSpPr>
        <p:grpSpPr>
          <a:xfrm>
            <a:off x="11009948" y="712470"/>
            <a:ext cx="114300" cy="158115"/>
            <a:chOff x="0" y="0"/>
            <a:chExt cx="152400" cy="210820"/>
          </a:xfrm>
        </p:grpSpPr>
        <p:sp>
          <p:nvSpPr>
            <p:cNvPr id="72" name="Freeform 72"/>
            <p:cNvSpPr/>
            <p:nvPr/>
          </p:nvSpPr>
          <p:spPr>
            <a:xfrm>
              <a:off x="49530" y="49530"/>
              <a:ext cx="57150" cy="113030"/>
            </a:xfrm>
            <a:custGeom>
              <a:avLst/>
              <a:gdLst/>
              <a:ahLst/>
              <a:cxnLst/>
              <a:rect l="l" t="t" r="r" b="b"/>
              <a:pathLst>
                <a:path w="57150" h="113030">
                  <a:moveTo>
                    <a:pt x="22860" y="5080"/>
                  </a:moveTo>
                  <a:cubicBezTo>
                    <a:pt x="54610" y="68580"/>
                    <a:pt x="55880" y="93980"/>
                    <a:pt x="50800" y="102870"/>
                  </a:cubicBezTo>
                  <a:cubicBezTo>
                    <a:pt x="46990" y="109220"/>
                    <a:pt x="36830" y="113030"/>
                    <a:pt x="30480" y="110490"/>
                  </a:cubicBezTo>
                  <a:cubicBezTo>
                    <a:pt x="24130" y="107950"/>
                    <a:pt x="19050" y="90170"/>
                    <a:pt x="16510" y="78740"/>
                  </a:cubicBezTo>
                  <a:cubicBezTo>
                    <a:pt x="13970" y="67310"/>
                    <a:pt x="11430" y="49530"/>
                    <a:pt x="15240" y="41910"/>
                  </a:cubicBezTo>
                  <a:cubicBezTo>
                    <a:pt x="17780" y="36830"/>
                    <a:pt x="29210" y="30480"/>
                    <a:pt x="31750" y="33020"/>
                  </a:cubicBezTo>
                  <a:cubicBezTo>
                    <a:pt x="36830" y="36830"/>
                    <a:pt x="36830" y="78740"/>
                    <a:pt x="29210" y="87630"/>
                  </a:cubicBezTo>
                  <a:cubicBezTo>
                    <a:pt x="24130" y="91440"/>
                    <a:pt x="11430" y="92710"/>
                    <a:pt x="8890" y="90170"/>
                  </a:cubicBezTo>
                  <a:cubicBezTo>
                    <a:pt x="6350" y="86360"/>
                    <a:pt x="10160" y="69850"/>
                    <a:pt x="13970" y="69850"/>
                  </a:cubicBezTo>
                  <a:cubicBezTo>
                    <a:pt x="17780" y="68580"/>
                    <a:pt x="30480" y="81280"/>
                    <a:pt x="29210" y="86360"/>
                  </a:cubicBezTo>
                  <a:cubicBezTo>
                    <a:pt x="29210" y="88900"/>
                    <a:pt x="16510" y="93980"/>
                    <a:pt x="12700" y="92710"/>
                  </a:cubicBezTo>
                  <a:cubicBezTo>
                    <a:pt x="8890" y="91440"/>
                    <a:pt x="6350" y="85090"/>
                    <a:pt x="5080" y="78740"/>
                  </a:cubicBezTo>
                  <a:cubicBezTo>
                    <a:pt x="3810" y="69850"/>
                    <a:pt x="10160" y="46990"/>
                    <a:pt x="16510" y="39370"/>
                  </a:cubicBezTo>
                  <a:cubicBezTo>
                    <a:pt x="20320" y="34290"/>
                    <a:pt x="27940" y="30480"/>
                    <a:pt x="31750" y="33020"/>
                  </a:cubicBezTo>
                  <a:cubicBezTo>
                    <a:pt x="40640" y="38100"/>
                    <a:pt x="57150" y="92710"/>
                    <a:pt x="50800" y="102870"/>
                  </a:cubicBezTo>
                  <a:cubicBezTo>
                    <a:pt x="46990" y="107950"/>
                    <a:pt x="31750" y="110490"/>
                    <a:pt x="26670" y="106680"/>
                  </a:cubicBezTo>
                  <a:cubicBezTo>
                    <a:pt x="19050" y="99060"/>
                    <a:pt x="29210" y="59690"/>
                    <a:pt x="22860" y="43180"/>
                  </a:cubicBezTo>
                  <a:cubicBezTo>
                    <a:pt x="17780" y="31750"/>
                    <a:pt x="1270" y="24130"/>
                    <a:pt x="1270" y="16510"/>
                  </a:cubicBezTo>
                  <a:cubicBezTo>
                    <a:pt x="0" y="11430"/>
                    <a:pt x="5080" y="3810"/>
                    <a:pt x="8890" y="1270"/>
                  </a:cubicBezTo>
                  <a:cubicBezTo>
                    <a:pt x="12700" y="0"/>
                    <a:pt x="22860" y="5080"/>
                    <a:pt x="22860" y="508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3" name="Group 73"/>
          <p:cNvGrpSpPr/>
          <p:nvPr/>
        </p:nvGrpSpPr>
        <p:grpSpPr>
          <a:xfrm>
            <a:off x="9457372" y="883920"/>
            <a:ext cx="225742" cy="156210"/>
            <a:chOff x="0" y="0"/>
            <a:chExt cx="300990" cy="208280"/>
          </a:xfrm>
        </p:grpSpPr>
        <p:sp>
          <p:nvSpPr>
            <p:cNvPr id="74" name="Freeform 74"/>
            <p:cNvSpPr/>
            <p:nvPr/>
          </p:nvSpPr>
          <p:spPr>
            <a:xfrm>
              <a:off x="50800" y="45720"/>
              <a:ext cx="200660" cy="111760"/>
            </a:xfrm>
            <a:custGeom>
              <a:avLst/>
              <a:gdLst/>
              <a:ahLst/>
              <a:cxnLst/>
              <a:rect l="l" t="t" r="r" b="b"/>
              <a:pathLst>
                <a:path w="200660" h="111760">
                  <a:moveTo>
                    <a:pt x="40640" y="13970"/>
                  </a:moveTo>
                  <a:cubicBezTo>
                    <a:pt x="123190" y="48260"/>
                    <a:pt x="129540" y="59690"/>
                    <a:pt x="127000" y="64770"/>
                  </a:cubicBezTo>
                  <a:cubicBezTo>
                    <a:pt x="123190" y="71120"/>
                    <a:pt x="102870" y="73660"/>
                    <a:pt x="88900" y="72390"/>
                  </a:cubicBezTo>
                  <a:cubicBezTo>
                    <a:pt x="68580" y="71120"/>
                    <a:pt x="34290" y="55880"/>
                    <a:pt x="19050" y="45720"/>
                  </a:cubicBezTo>
                  <a:cubicBezTo>
                    <a:pt x="10160" y="38100"/>
                    <a:pt x="0" y="30480"/>
                    <a:pt x="0" y="22860"/>
                  </a:cubicBezTo>
                  <a:cubicBezTo>
                    <a:pt x="0" y="16510"/>
                    <a:pt x="8890" y="6350"/>
                    <a:pt x="19050" y="5080"/>
                  </a:cubicBezTo>
                  <a:cubicBezTo>
                    <a:pt x="38100" y="0"/>
                    <a:pt x="82550" y="20320"/>
                    <a:pt x="111760" y="34290"/>
                  </a:cubicBezTo>
                  <a:cubicBezTo>
                    <a:pt x="140970" y="48260"/>
                    <a:pt x="191770" y="73660"/>
                    <a:pt x="195580" y="88900"/>
                  </a:cubicBezTo>
                  <a:cubicBezTo>
                    <a:pt x="198120" y="97790"/>
                    <a:pt x="187960" y="110490"/>
                    <a:pt x="184150" y="111760"/>
                  </a:cubicBezTo>
                  <a:cubicBezTo>
                    <a:pt x="181610" y="111760"/>
                    <a:pt x="173990" y="99060"/>
                    <a:pt x="175260" y="95250"/>
                  </a:cubicBezTo>
                  <a:cubicBezTo>
                    <a:pt x="175260" y="91440"/>
                    <a:pt x="186690" y="85090"/>
                    <a:pt x="190500" y="86360"/>
                  </a:cubicBezTo>
                  <a:cubicBezTo>
                    <a:pt x="194310" y="87630"/>
                    <a:pt x="200660" y="99060"/>
                    <a:pt x="199390" y="102870"/>
                  </a:cubicBezTo>
                  <a:cubicBezTo>
                    <a:pt x="196850" y="106680"/>
                    <a:pt x="189230" y="111760"/>
                    <a:pt x="181610" y="110490"/>
                  </a:cubicBezTo>
                  <a:cubicBezTo>
                    <a:pt x="168910" y="109220"/>
                    <a:pt x="152400" y="82550"/>
                    <a:pt x="130810" y="71120"/>
                  </a:cubicBezTo>
                  <a:cubicBezTo>
                    <a:pt x="101600" y="54610"/>
                    <a:pt x="16510" y="30480"/>
                    <a:pt x="17780" y="26670"/>
                  </a:cubicBezTo>
                  <a:cubicBezTo>
                    <a:pt x="19050" y="24130"/>
                    <a:pt x="107950" y="34290"/>
                    <a:pt x="121920" y="45720"/>
                  </a:cubicBezTo>
                  <a:cubicBezTo>
                    <a:pt x="127000" y="50800"/>
                    <a:pt x="129540" y="57150"/>
                    <a:pt x="128270" y="60960"/>
                  </a:cubicBezTo>
                  <a:cubicBezTo>
                    <a:pt x="127000" y="64770"/>
                    <a:pt x="121920" y="68580"/>
                    <a:pt x="116840" y="69850"/>
                  </a:cubicBezTo>
                  <a:cubicBezTo>
                    <a:pt x="101600" y="72390"/>
                    <a:pt x="41910" y="49530"/>
                    <a:pt x="30480" y="36830"/>
                  </a:cubicBezTo>
                  <a:cubicBezTo>
                    <a:pt x="25400" y="31750"/>
                    <a:pt x="22860" y="25400"/>
                    <a:pt x="25400" y="21590"/>
                  </a:cubicBezTo>
                  <a:cubicBezTo>
                    <a:pt x="26670" y="16510"/>
                    <a:pt x="40640" y="13970"/>
                    <a:pt x="40640" y="13970"/>
                  </a:cubicBezTo>
                </a:path>
              </a:pathLst>
            </a:custGeom>
            <a:solidFill>
              <a:srgbClr val="D7E3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5" name="Group 75"/>
          <p:cNvGrpSpPr/>
          <p:nvPr/>
        </p:nvGrpSpPr>
        <p:grpSpPr>
          <a:xfrm>
            <a:off x="10288905" y="750570"/>
            <a:ext cx="502920" cy="339090"/>
            <a:chOff x="0" y="0"/>
            <a:chExt cx="670560" cy="452120"/>
          </a:xfrm>
        </p:grpSpPr>
        <p:sp>
          <p:nvSpPr>
            <p:cNvPr id="76" name="Freeform 76"/>
            <p:cNvSpPr/>
            <p:nvPr/>
          </p:nvSpPr>
          <p:spPr>
            <a:xfrm>
              <a:off x="46990" y="7620"/>
              <a:ext cx="576580" cy="394970"/>
            </a:xfrm>
            <a:custGeom>
              <a:avLst/>
              <a:gdLst/>
              <a:ahLst/>
              <a:cxnLst/>
              <a:rect l="l" t="t" r="r" b="b"/>
              <a:pathLst>
                <a:path w="576580" h="394970">
                  <a:moveTo>
                    <a:pt x="398780" y="336550"/>
                  </a:moveTo>
                  <a:cubicBezTo>
                    <a:pt x="473710" y="204470"/>
                    <a:pt x="473710" y="158750"/>
                    <a:pt x="485140" y="146050"/>
                  </a:cubicBezTo>
                  <a:cubicBezTo>
                    <a:pt x="490220" y="139700"/>
                    <a:pt x="497840" y="137160"/>
                    <a:pt x="502920" y="139700"/>
                  </a:cubicBezTo>
                  <a:cubicBezTo>
                    <a:pt x="510540" y="144780"/>
                    <a:pt x="513080" y="181610"/>
                    <a:pt x="509270" y="205740"/>
                  </a:cubicBezTo>
                  <a:cubicBezTo>
                    <a:pt x="505460" y="236220"/>
                    <a:pt x="474980" y="274320"/>
                    <a:pt x="466090" y="304800"/>
                  </a:cubicBezTo>
                  <a:cubicBezTo>
                    <a:pt x="458470" y="328930"/>
                    <a:pt x="459740" y="358140"/>
                    <a:pt x="453390" y="373380"/>
                  </a:cubicBezTo>
                  <a:cubicBezTo>
                    <a:pt x="449580" y="382270"/>
                    <a:pt x="443230" y="392430"/>
                    <a:pt x="438150" y="393700"/>
                  </a:cubicBezTo>
                  <a:cubicBezTo>
                    <a:pt x="434340" y="394970"/>
                    <a:pt x="427990" y="391160"/>
                    <a:pt x="425450" y="386080"/>
                  </a:cubicBezTo>
                  <a:cubicBezTo>
                    <a:pt x="421640" y="379730"/>
                    <a:pt x="421640" y="365760"/>
                    <a:pt x="424180" y="350520"/>
                  </a:cubicBezTo>
                  <a:cubicBezTo>
                    <a:pt x="430530" y="320040"/>
                    <a:pt x="472440" y="261620"/>
                    <a:pt x="485140" y="218440"/>
                  </a:cubicBezTo>
                  <a:cubicBezTo>
                    <a:pt x="496570" y="181610"/>
                    <a:pt x="491490" y="135890"/>
                    <a:pt x="500380" y="109220"/>
                  </a:cubicBezTo>
                  <a:cubicBezTo>
                    <a:pt x="506730" y="91440"/>
                    <a:pt x="530860" y="76200"/>
                    <a:pt x="525780" y="68580"/>
                  </a:cubicBezTo>
                  <a:cubicBezTo>
                    <a:pt x="518160" y="57150"/>
                    <a:pt x="443230" y="83820"/>
                    <a:pt x="384810" y="88900"/>
                  </a:cubicBezTo>
                  <a:cubicBezTo>
                    <a:pt x="290830" y="96520"/>
                    <a:pt x="52070" y="118110"/>
                    <a:pt x="15240" y="97790"/>
                  </a:cubicBezTo>
                  <a:cubicBezTo>
                    <a:pt x="6350" y="92710"/>
                    <a:pt x="0" y="85090"/>
                    <a:pt x="3810" y="78740"/>
                  </a:cubicBezTo>
                  <a:cubicBezTo>
                    <a:pt x="17780" y="50800"/>
                    <a:pt x="502920" y="15240"/>
                    <a:pt x="556260" y="43180"/>
                  </a:cubicBezTo>
                  <a:cubicBezTo>
                    <a:pt x="567690" y="49530"/>
                    <a:pt x="568960" y="57150"/>
                    <a:pt x="571500" y="69850"/>
                  </a:cubicBezTo>
                  <a:cubicBezTo>
                    <a:pt x="576580" y="92710"/>
                    <a:pt x="561340" y="177800"/>
                    <a:pt x="551180" y="181610"/>
                  </a:cubicBezTo>
                  <a:cubicBezTo>
                    <a:pt x="547370" y="182880"/>
                    <a:pt x="538480" y="173990"/>
                    <a:pt x="537210" y="170180"/>
                  </a:cubicBezTo>
                  <a:cubicBezTo>
                    <a:pt x="537210" y="165100"/>
                    <a:pt x="546100" y="156210"/>
                    <a:pt x="551180" y="156210"/>
                  </a:cubicBezTo>
                  <a:cubicBezTo>
                    <a:pt x="554990" y="156210"/>
                    <a:pt x="562610" y="165100"/>
                    <a:pt x="562610" y="170180"/>
                  </a:cubicBezTo>
                  <a:cubicBezTo>
                    <a:pt x="563880" y="173990"/>
                    <a:pt x="557530" y="181610"/>
                    <a:pt x="553720" y="181610"/>
                  </a:cubicBezTo>
                  <a:cubicBezTo>
                    <a:pt x="548640" y="182880"/>
                    <a:pt x="541020" y="177800"/>
                    <a:pt x="538480" y="171450"/>
                  </a:cubicBezTo>
                  <a:cubicBezTo>
                    <a:pt x="529590" y="153670"/>
                    <a:pt x="551180" y="50800"/>
                    <a:pt x="553720" y="50800"/>
                  </a:cubicBezTo>
                  <a:cubicBezTo>
                    <a:pt x="554990" y="50800"/>
                    <a:pt x="560070" y="63500"/>
                    <a:pt x="556260" y="68580"/>
                  </a:cubicBezTo>
                  <a:cubicBezTo>
                    <a:pt x="541020" y="87630"/>
                    <a:pt x="400050" y="85090"/>
                    <a:pt x="316230" y="90170"/>
                  </a:cubicBezTo>
                  <a:cubicBezTo>
                    <a:pt x="226060" y="95250"/>
                    <a:pt x="76200" y="101600"/>
                    <a:pt x="31750" y="99060"/>
                  </a:cubicBezTo>
                  <a:cubicBezTo>
                    <a:pt x="19050" y="99060"/>
                    <a:pt x="11430" y="100330"/>
                    <a:pt x="6350" y="95250"/>
                  </a:cubicBezTo>
                  <a:cubicBezTo>
                    <a:pt x="2540" y="92710"/>
                    <a:pt x="1270" y="83820"/>
                    <a:pt x="3810" y="78740"/>
                  </a:cubicBezTo>
                  <a:cubicBezTo>
                    <a:pt x="7620" y="71120"/>
                    <a:pt x="24130" y="68580"/>
                    <a:pt x="45720" y="64770"/>
                  </a:cubicBezTo>
                  <a:cubicBezTo>
                    <a:pt x="120650" y="52070"/>
                    <a:pt x="491490" y="0"/>
                    <a:pt x="541020" y="59690"/>
                  </a:cubicBezTo>
                  <a:cubicBezTo>
                    <a:pt x="570230" y="93980"/>
                    <a:pt x="524510" y="175260"/>
                    <a:pt x="508000" y="229870"/>
                  </a:cubicBezTo>
                  <a:cubicBezTo>
                    <a:pt x="492760" y="281940"/>
                    <a:pt x="462280" y="374650"/>
                    <a:pt x="445770" y="378460"/>
                  </a:cubicBezTo>
                  <a:cubicBezTo>
                    <a:pt x="439420" y="381000"/>
                    <a:pt x="431800" y="373380"/>
                    <a:pt x="429260" y="367030"/>
                  </a:cubicBezTo>
                  <a:cubicBezTo>
                    <a:pt x="424180" y="354330"/>
                    <a:pt x="431800" y="328930"/>
                    <a:pt x="438150" y="307340"/>
                  </a:cubicBezTo>
                  <a:cubicBezTo>
                    <a:pt x="448310" y="278130"/>
                    <a:pt x="477520" y="234950"/>
                    <a:pt x="485140" y="204470"/>
                  </a:cubicBezTo>
                  <a:cubicBezTo>
                    <a:pt x="488950" y="182880"/>
                    <a:pt x="477520" y="154940"/>
                    <a:pt x="485140" y="146050"/>
                  </a:cubicBezTo>
                  <a:cubicBezTo>
                    <a:pt x="488950" y="140970"/>
                    <a:pt x="501650" y="137160"/>
                    <a:pt x="505460" y="140970"/>
                  </a:cubicBezTo>
                  <a:cubicBezTo>
                    <a:pt x="513080" y="149860"/>
                    <a:pt x="496570" y="213360"/>
                    <a:pt x="482600" y="247650"/>
                  </a:cubicBezTo>
                  <a:cubicBezTo>
                    <a:pt x="467360" y="283210"/>
                    <a:pt x="435610" y="342900"/>
                    <a:pt x="419100" y="353060"/>
                  </a:cubicBezTo>
                  <a:cubicBezTo>
                    <a:pt x="412750" y="356870"/>
                    <a:pt x="405130" y="356870"/>
                    <a:pt x="402590" y="353060"/>
                  </a:cubicBezTo>
                  <a:cubicBezTo>
                    <a:pt x="398780" y="350520"/>
                    <a:pt x="398780" y="336550"/>
                    <a:pt x="398780" y="3365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7" name="Group 77"/>
          <p:cNvGrpSpPr/>
          <p:nvPr/>
        </p:nvGrpSpPr>
        <p:grpSpPr>
          <a:xfrm>
            <a:off x="9620250" y="748665"/>
            <a:ext cx="660082" cy="235267"/>
            <a:chOff x="0" y="0"/>
            <a:chExt cx="880110" cy="313690"/>
          </a:xfrm>
        </p:grpSpPr>
        <p:sp>
          <p:nvSpPr>
            <p:cNvPr id="78" name="Freeform 78"/>
            <p:cNvSpPr/>
            <p:nvPr/>
          </p:nvSpPr>
          <p:spPr>
            <a:xfrm>
              <a:off x="49530" y="44450"/>
              <a:ext cx="778510" cy="223520"/>
            </a:xfrm>
            <a:custGeom>
              <a:avLst/>
              <a:gdLst/>
              <a:ahLst/>
              <a:cxnLst/>
              <a:rect l="l" t="t" r="r" b="b"/>
              <a:pathLst>
                <a:path w="778510" h="223520">
                  <a:moveTo>
                    <a:pt x="703580" y="12700"/>
                  </a:moveTo>
                  <a:cubicBezTo>
                    <a:pt x="720090" y="36830"/>
                    <a:pt x="712470" y="40640"/>
                    <a:pt x="701040" y="45720"/>
                  </a:cubicBezTo>
                  <a:cubicBezTo>
                    <a:pt x="655320" y="60960"/>
                    <a:pt x="420370" y="40640"/>
                    <a:pt x="317500" y="55880"/>
                  </a:cubicBezTo>
                  <a:cubicBezTo>
                    <a:pt x="247650" y="66040"/>
                    <a:pt x="194310" y="74930"/>
                    <a:pt x="143510" y="102870"/>
                  </a:cubicBezTo>
                  <a:cubicBezTo>
                    <a:pt x="93980" y="129540"/>
                    <a:pt x="36830" y="215900"/>
                    <a:pt x="16510" y="217170"/>
                  </a:cubicBezTo>
                  <a:cubicBezTo>
                    <a:pt x="10160" y="218440"/>
                    <a:pt x="5080" y="213360"/>
                    <a:pt x="3810" y="209550"/>
                  </a:cubicBezTo>
                  <a:cubicBezTo>
                    <a:pt x="2540" y="205740"/>
                    <a:pt x="10160" y="194310"/>
                    <a:pt x="10160" y="194310"/>
                  </a:cubicBezTo>
                  <a:cubicBezTo>
                    <a:pt x="10160" y="194310"/>
                    <a:pt x="5080" y="209550"/>
                    <a:pt x="3810" y="209550"/>
                  </a:cubicBezTo>
                  <a:cubicBezTo>
                    <a:pt x="2540" y="209550"/>
                    <a:pt x="1270" y="185420"/>
                    <a:pt x="5080" y="172720"/>
                  </a:cubicBezTo>
                  <a:cubicBezTo>
                    <a:pt x="11430" y="156210"/>
                    <a:pt x="26670" y="137160"/>
                    <a:pt x="43180" y="120650"/>
                  </a:cubicBezTo>
                  <a:cubicBezTo>
                    <a:pt x="64770" y="101600"/>
                    <a:pt x="96520" y="85090"/>
                    <a:pt x="128270" y="69850"/>
                  </a:cubicBezTo>
                  <a:cubicBezTo>
                    <a:pt x="163830" y="52070"/>
                    <a:pt x="212090" y="33020"/>
                    <a:pt x="248920" y="25400"/>
                  </a:cubicBezTo>
                  <a:cubicBezTo>
                    <a:pt x="275590" y="20320"/>
                    <a:pt x="312420" y="12700"/>
                    <a:pt x="323850" y="20320"/>
                  </a:cubicBezTo>
                  <a:cubicBezTo>
                    <a:pt x="328930" y="25400"/>
                    <a:pt x="332740" y="38100"/>
                    <a:pt x="328930" y="43180"/>
                  </a:cubicBezTo>
                  <a:cubicBezTo>
                    <a:pt x="320040" y="54610"/>
                    <a:pt x="252730" y="39370"/>
                    <a:pt x="215900" y="45720"/>
                  </a:cubicBezTo>
                  <a:cubicBezTo>
                    <a:pt x="177800" y="53340"/>
                    <a:pt x="137160" y="60960"/>
                    <a:pt x="105410" y="85090"/>
                  </a:cubicBezTo>
                  <a:cubicBezTo>
                    <a:pt x="66040" y="114300"/>
                    <a:pt x="22860" y="218440"/>
                    <a:pt x="8890" y="217170"/>
                  </a:cubicBezTo>
                  <a:cubicBezTo>
                    <a:pt x="3810" y="217170"/>
                    <a:pt x="0" y="208280"/>
                    <a:pt x="1270" y="201930"/>
                  </a:cubicBezTo>
                  <a:cubicBezTo>
                    <a:pt x="3810" y="184150"/>
                    <a:pt x="68580" y="137160"/>
                    <a:pt x="100330" y="113030"/>
                  </a:cubicBezTo>
                  <a:cubicBezTo>
                    <a:pt x="129540" y="92710"/>
                    <a:pt x="157480" y="73660"/>
                    <a:pt x="184150" y="62230"/>
                  </a:cubicBezTo>
                  <a:cubicBezTo>
                    <a:pt x="205740" y="52070"/>
                    <a:pt x="218440" y="48260"/>
                    <a:pt x="247650" y="40640"/>
                  </a:cubicBezTo>
                  <a:cubicBezTo>
                    <a:pt x="306070" y="27940"/>
                    <a:pt x="436880" y="12700"/>
                    <a:pt x="516890" y="7620"/>
                  </a:cubicBezTo>
                  <a:cubicBezTo>
                    <a:pt x="581660" y="3810"/>
                    <a:pt x="645160" y="0"/>
                    <a:pt x="692150" y="6350"/>
                  </a:cubicBezTo>
                  <a:cubicBezTo>
                    <a:pt x="722630" y="10160"/>
                    <a:pt x="758190" y="15240"/>
                    <a:pt x="769620" y="25400"/>
                  </a:cubicBezTo>
                  <a:cubicBezTo>
                    <a:pt x="775970" y="31750"/>
                    <a:pt x="778510" y="43180"/>
                    <a:pt x="775970" y="45720"/>
                  </a:cubicBezTo>
                  <a:cubicBezTo>
                    <a:pt x="773430" y="49530"/>
                    <a:pt x="755650" y="46990"/>
                    <a:pt x="754380" y="44450"/>
                  </a:cubicBezTo>
                  <a:cubicBezTo>
                    <a:pt x="753110" y="40640"/>
                    <a:pt x="764540" y="25400"/>
                    <a:pt x="768350" y="25400"/>
                  </a:cubicBezTo>
                  <a:cubicBezTo>
                    <a:pt x="772160" y="25400"/>
                    <a:pt x="778510" y="33020"/>
                    <a:pt x="778510" y="36830"/>
                  </a:cubicBezTo>
                  <a:cubicBezTo>
                    <a:pt x="778510" y="41910"/>
                    <a:pt x="773430" y="48260"/>
                    <a:pt x="765810" y="50800"/>
                  </a:cubicBezTo>
                  <a:cubicBezTo>
                    <a:pt x="751840" y="54610"/>
                    <a:pt x="721360" y="35560"/>
                    <a:pt x="692150" y="31750"/>
                  </a:cubicBezTo>
                  <a:cubicBezTo>
                    <a:pt x="646430" y="25400"/>
                    <a:pt x="581660" y="29210"/>
                    <a:pt x="518160" y="33020"/>
                  </a:cubicBezTo>
                  <a:cubicBezTo>
                    <a:pt x="439420" y="38100"/>
                    <a:pt x="320040" y="48260"/>
                    <a:pt x="254000" y="66040"/>
                  </a:cubicBezTo>
                  <a:cubicBezTo>
                    <a:pt x="213360" y="76200"/>
                    <a:pt x="193040" y="85090"/>
                    <a:pt x="158750" y="104140"/>
                  </a:cubicBezTo>
                  <a:cubicBezTo>
                    <a:pt x="114300" y="130810"/>
                    <a:pt x="31750" y="223520"/>
                    <a:pt x="11430" y="218440"/>
                  </a:cubicBezTo>
                  <a:cubicBezTo>
                    <a:pt x="3810" y="215900"/>
                    <a:pt x="0" y="201930"/>
                    <a:pt x="1270" y="189230"/>
                  </a:cubicBezTo>
                  <a:cubicBezTo>
                    <a:pt x="3810" y="165100"/>
                    <a:pt x="40640" y="114300"/>
                    <a:pt x="66040" y="88900"/>
                  </a:cubicBezTo>
                  <a:cubicBezTo>
                    <a:pt x="88900" y="66040"/>
                    <a:pt x="119380" y="49530"/>
                    <a:pt x="146050" y="38100"/>
                  </a:cubicBezTo>
                  <a:cubicBezTo>
                    <a:pt x="168910" y="27940"/>
                    <a:pt x="189230" y="24130"/>
                    <a:pt x="215900" y="20320"/>
                  </a:cubicBezTo>
                  <a:cubicBezTo>
                    <a:pt x="246380" y="16510"/>
                    <a:pt x="303530" y="11430"/>
                    <a:pt x="320040" y="20320"/>
                  </a:cubicBezTo>
                  <a:cubicBezTo>
                    <a:pt x="327660" y="25400"/>
                    <a:pt x="334010" y="35560"/>
                    <a:pt x="331470" y="40640"/>
                  </a:cubicBezTo>
                  <a:cubicBezTo>
                    <a:pt x="326390" y="49530"/>
                    <a:pt x="284480" y="41910"/>
                    <a:pt x="256540" y="49530"/>
                  </a:cubicBezTo>
                  <a:cubicBezTo>
                    <a:pt x="213360" y="60960"/>
                    <a:pt x="142240" y="88900"/>
                    <a:pt x="105410" y="109220"/>
                  </a:cubicBezTo>
                  <a:cubicBezTo>
                    <a:pt x="80010" y="123190"/>
                    <a:pt x="62230" y="133350"/>
                    <a:pt x="48260" y="151130"/>
                  </a:cubicBezTo>
                  <a:cubicBezTo>
                    <a:pt x="33020" y="170180"/>
                    <a:pt x="25400" y="215900"/>
                    <a:pt x="16510" y="217170"/>
                  </a:cubicBezTo>
                  <a:cubicBezTo>
                    <a:pt x="11430" y="218440"/>
                    <a:pt x="3810" y="212090"/>
                    <a:pt x="3810" y="207010"/>
                  </a:cubicBezTo>
                  <a:cubicBezTo>
                    <a:pt x="2540" y="201930"/>
                    <a:pt x="7620" y="194310"/>
                    <a:pt x="13970" y="185420"/>
                  </a:cubicBezTo>
                  <a:cubicBezTo>
                    <a:pt x="27940" y="165100"/>
                    <a:pt x="72390" y="115570"/>
                    <a:pt x="97790" y="97790"/>
                  </a:cubicBezTo>
                  <a:cubicBezTo>
                    <a:pt x="114300" y="86360"/>
                    <a:pt x="121920" y="85090"/>
                    <a:pt x="142240" y="77470"/>
                  </a:cubicBezTo>
                  <a:cubicBezTo>
                    <a:pt x="181610" y="63500"/>
                    <a:pt x="247650" y="40640"/>
                    <a:pt x="317500" y="30480"/>
                  </a:cubicBezTo>
                  <a:cubicBezTo>
                    <a:pt x="416560" y="15240"/>
                    <a:pt x="652780" y="1270"/>
                    <a:pt x="684530" y="20320"/>
                  </a:cubicBezTo>
                  <a:cubicBezTo>
                    <a:pt x="690880" y="24130"/>
                    <a:pt x="692150" y="35560"/>
                    <a:pt x="692150" y="34290"/>
                  </a:cubicBezTo>
                  <a:cubicBezTo>
                    <a:pt x="692150" y="34290"/>
                    <a:pt x="684530" y="22860"/>
                    <a:pt x="685800" y="19050"/>
                  </a:cubicBezTo>
                  <a:cubicBezTo>
                    <a:pt x="688340" y="15240"/>
                    <a:pt x="703580" y="12700"/>
                    <a:pt x="703580" y="1270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9" name="Group 79"/>
          <p:cNvGrpSpPr/>
          <p:nvPr/>
        </p:nvGrpSpPr>
        <p:grpSpPr>
          <a:xfrm>
            <a:off x="10858500" y="752475"/>
            <a:ext cx="248603" cy="116205"/>
            <a:chOff x="0" y="0"/>
            <a:chExt cx="331470" cy="154940"/>
          </a:xfrm>
        </p:grpSpPr>
        <p:sp>
          <p:nvSpPr>
            <p:cNvPr id="80" name="Freeform 80"/>
            <p:cNvSpPr/>
            <p:nvPr/>
          </p:nvSpPr>
          <p:spPr>
            <a:xfrm>
              <a:off x="49530" y="38100"/>
              <a:ext cx="231140" cy="73660"/>
            </a:xfrm>
            <a:custGeom>
              <a:avLst/>
              <a:gdLst/>
              <a:ahLst/>
              <a:cxnLst/>
              <a:rect l="l" t="t" r="r" b="b"/>
              <a:pathLst>
                <a:path w="231140" h="73660">
                  <a:moveTo>
                    <a:pt x="38100" y="40640"/>
                  </a:moveTo>
                  <a:cubicBezTo>
                    <a:pt x="224790" y="24130"/>
                    <a:pt x="228600" y="26670"/>
                    <a:pt x="229870" y="30480"/>
                  </a:cubicBezTo>
                  <a:cubicBezTo>
                    <a:pt x="231140" y="34290"/>
                    <a:pt x="229870" y="41910"/>
                    <a:pt x="223520" y="45720"/>
                  </a:cubicBezTo>
                  <a:cubicBezTo>
                    <a:pt x="201930" y="62230"/>
                    <a:pt x="40640" y="71120"/>
                    <a:pt x="13970" y="62230"/>
                  </a:cubicBezTo>
                  <a:cubicBezTo>
                    <a:pt x="6350" y="59690"/>
                    <a:pt x="1270" y="55880"/>
                    <a:pt x="1270" y="52070"/>
                  </a:cubicBezTo>
                  <a:cubicBezTo>
                    <a:pt x="0" y="46990"/>
                    <a:pt x="3810" y="41910"/>
                    <a:pt x="10160" y="38100"/>
                  </a:cubicBezTo>
                  <a:cubicBezTo>
                    <a:pt x="34290" y="22860"/>
                    <a:pt x="191770" y="0"/>
                    <a:pt x="217170" y="12700"/>
                  </a:cubicBezTo>
                  <a:cubicBezTo>
                    <a:pt x="224790" y="16510"/>
                    <a:pt x="228600" y="30480"/>
                    <a:pt x="227330" y="33020"/>
                  </a:cubicBezTo>
                  <a:cubicBezTo>
                    <a:pt x="224790" y="35560"/>
                    <a:pt x="205740" y="31750"/>
                    <a:pt x="204470" y="27940"/>
                  </a:cubicBezTo>
                  <a:cubicBezTo>
                    <a:pt x="203200" y="24130"/>
                    <a:pt x="215900" y="11430"/>
                    <a:pt x="219710" y="12700"/>
                  </a:cubicBezTo>
                  <a:cubicBezTo>
                    <a:pt x="223520" y="13970"/>
                    <a:pt x="228600" y="29210"/>
                    <a:pt x="224790" y="35560"/>
                  </a:cubicBezTo>
                  <a:cubicBezTo>
                    <a:pt x="219710" y="43180"/>
                    <a:pt x="195580" y="41910"/>
                    <a:pt x="175260" y="45720"/>
                  </a:cubicBezTo>
                  <a:cubicBezTo>
                    <a:pt x="140970" y="52070"/>
                    <a:pt x="72390" y="62230"/>
                    <a:pt x="43180" y="63500"/>
                  </a:cubicBezTo>
                  <a:cubicBezTo>
                    <a:pt x="29210" y="64770"/>
                    <a:pt x="17780" y="66040"/>
                    <a:pt x="10160" y="62230"/>
                  </a:cubicBezTo>
                  <a:cubicBezTo>
                    <a:pt x="5080" y="59690"/>
                    <a:pt x="0" y="53340"/>
                    <a:pt x="1270" y="48260"/>
                  </a:cubicBezTo>
                  <a:cubicBezTo>
                    <a:pt x="2540" y="40640"/>
                    <a:pt x="27940" y="34290"/>
                    <a:pt x="49530" y="29210"/>
                  </a:cubicBezTo>
                  <a:cubicBezTo>
                    <a:pt x="85090" y="21590"/>
                    <a:pt x="167640" y="17780"/>
                    <a:pt x="198120" y="20320"/>
                  </a:cubicBezTo>
                  <a:cubicBezTo>
                    <a:pt x="212090" y="21590"/>
                    <a:pt x="226060" y="22860"/>
                    <a:pt x="228600" y="27940"/>
                  </a:cubicBezTo>
                  <a:cubicBezTo>
                    <a:pt x="231140" y="33020"/>
                    <a:pt x="223520" y="45720"/>
                    <a:pt x="213360" y="52070"/>
                  </a:cubicBezTo>
                  <a:cubicBezTo>
                    <a:pt x="187960" y="67310"/>
                    <a:pt x="66040" y="73660"/>
                    <a:pt x="41910" y="66040"/>
                  </a:cubicBezTo>
                  <a:cubicBezTo>
                    <a:pt x="34290" y="63500"/>
                    <a:pt x="30480" y="59690"/>
                    <a:pt x="29210" y="54610"/>
                  </a:cubicBezTo>
                  <a:cubicBezTo>
                    <a:pt x="29210" y="50800"/>
                    <a:pt x="38100" y="40640"/>
                    <a:pt x="38100" y="406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1" name="Group 81"/>
          <p:cNvGrpSpPr/>
          <p:nvPr/>
        </p:nvGrpSpPr>
        <p:grpSpPr>
          <a:xfrm>
            <a:off x="11052810" y="740093"/>
            <a:ext cx="398145" cy="328612"/>
            <a:chOff x="0" y="0"/>
            <a:chExt cx="530860" cy="438150"/>
          </a:xfrm>
        </p:grpSpPr>
        <p:sp>
          <p:nvSpPr>
            <p:cNvPr id="82" name="Freeform 82"/>
            <p:cNvSpPr/>
            <p:nvPr/>
          </p:nvSpPr>
          <p:spPr>
            <a:xfrm>
              <a:off x="50800" y="49530"/>
              <a:ext cx="438150" cy="337820"/>
            </a:xfrm>
            <a:custGeom>
              <a:avLst/>
              <a:gdLst/>
              <a:ahLst/>
              <a:cxnLst/>
              <a:rect l="l" t="t" r="r" b="b"/>
              <a:pathLst>
                <a:path w="438150" h="337820">
                  <a:moveTo>
                    <a:pt x="49530" y="7620"/>
                  </a:moveTo>
                  <a:cubicBezTo>
                    <a:pt x="95250" y="30480"/>
                    <a:pt x="189230" y="11430"/>
                    <a:pt x="208280" y="21590"/>
                  </a:cubicBezTo>
                  <a:cubicBezTo>
                    <a:pt x="214630" y="26670"/>
                    <a:pt x="218440" y="34290"/>
                    <a:pt x="217170" y="39370"/>
                  </a:cubicBezTo>
                  <a:cubicBezTo>
                    <a:pt x="213360" y="46990"/>
                    <a:pt x="184150" y="50800"/>
                    <a:pt x="161290" y="53340"/>
                  </a:cubicBezTo>
                  <a:cubicBezTo>
                    <a:pt x="127000" y="58420"/>
                    <a:pt x="54610" y="59690"/>
                    <a:pt x="27940" y="54610"/>
                  </a:cubicBezTo>
                  <a:cubicBezTo>
                    <a:pt x="16510" y="52070"/>
                    <a:pt x="5080" y="50800"/>
                    <a:pt x="2540" y="44450"/>
                  </a:cubicBezTo>
                  <a:cubicBezTo>
                    <a:pt x="0" y="39370"/>
                    <a:pt x="2540" y="30480"/>
                    <a:pt x="8890" y="25400"/>
                  </a:cubicBezTo>
                  <a:cubicBezTo>
                    <a:pt x="27940" y="10160"/>
                    <a:pt x="118110" y="20320"/>
                    <a:pt x="175260" y="20320"/>
                  </a:cubicBezTo>
                  <a:cubicBezTo>
                    <a:pt x="232410" y="21590"/>
                    <a:pt x="306070" y="20320"/>
                    <a:pt x="351790" y="27940"/>
                  </a:cubicBezTo>
                  <a:cubicBezTo>
                    <a:pt x="383540" y="33020"/>
                    <a:pt x="422910" y="31750"/>
                    <a:pt x="427990" y="49530"/>
                  </a:cubicBezTo>
                  <a:cubicBezTo>
                    <a:pt x="438150" y="80010"/>
                    <a:pt x="309880" y="181610"/>
                    <a:pt x="275590" y="236220"/>
                  </a:cubicBezTo>
                  <a:cubicBezTo>
                    <a:pt x="252730" y="273050"/>
                    <a:pt x="241300" y="323850"/>
                    <a:pt x="227330" y="334010"/>
                  </a:cubicBezTo>
                  <a:cubicBezTo>
                    <a:pt x="222250" y="337820"/>
                    <a:pt x="215900" y="337820"/>
                    <a:pt x="212090" y="336550"/>
                  </a:cubicBezTo>
                  <a:cubicBezTo>
                    <a:pt x="208280" y="334010"/>
                    <a:pt x="205740" y="321310"/>
                    <a:pt x="208280" y="318770"/>
                  </a:cubicBezTo>
                  <a:cubicBezTo>
                    <a:pt x="210820" y="314960"/>
                    <a:pt x="228600" y="317500"/>
                    <a:pt x="231140" y="321310"/>
                  </a:cubicBezTo>
                  <a:cubicBezTo>
                    <a:pt x="232410" y="325120"/>
                    <a:pt x="222250" y="337820"/>
                    <a:pt x="217170" y="337820"/>
                  </a:cubicBezTo>
                  <a:cubicBezTo>
                    <a:pt x="213360" y="337820"/>
                    <a:pt x="207010" y="331470"/>
                    <a:pt x="205740" y="323850"/>
                  </a:cubicBezTo>
                  <a:cubicBezTo>
                    <a:pt x="203200" y="304800"/>
                    <a:pt x="236220" y="251460"/>
                    <a:pt x="261620" y="213360"/>
                  </a:cubicBezTo>
                  <a:cubicBezTo>
                    <a:pt x="293370" y="163830"/>
                    <a:pt x="364490" y="82550"/>
                    <a:pt x="392430" y="58420"/>
                  </a:cubicBezTo>
                  <a:cubicBezTo>
                    <a:pt x="403860" y="49530"/>
                    <a:pt x="411480" y="43180"/>
                    <a:pt x="417830" y="43180"/>
                  </a:cubicBezTo>
                  <a:cubicBezTo>
                    <a:pt x="422910" y="43180"/>
                    <a:pt x="429260" y="48260"/>
                    <a:pt x="429260" y="52070"/>
                  </a:cubicBezTo>
                  <a:cubicBezTo>
                    <a:pt x="429260" y="57150"/>
                    <a:pt x="424180" y="64770"/>
                    <a:pt x="416560" y="68580"/>
                  </a:cubicBezTo>
                  <a:cubicBezTo>
                    <a:pt x="389890" y="78740"/>
                    <a:pt x="285750" y="49530"/>
                    <a:pt x="218440" y="45720"/>
                  </a:cubicBezTo>
                  <a:cubicBezTo>
                    <a:pt x="149860" y="41910"/>
                    <a:pt x="35560" y="60960"/>
                    <a:pt x="10160" y="49530"/>
                  </a:cubicBezTo>
                  <a:cubicBezTo>
                    <a:pt x="3810" y="45720"/>
                    <a:pt x="0" y="40640"/>
                    <a:pt x="0" y="36830"/>
                  </a:cubicBezTo>
                  <a:cubicBezTo>
                    <a:pt x="0" y="31750"/>
                    <a:pt x="5080" y="27940"/>
                    <a:pt x="11430" y="24130"/>
                  </a:cubicBezTo>
                  <a:cubicBezTo>
                    <a:pt x="36830" y="13970"/>
                    <a:pt x="181610" y="6350"/>
                    <a:pt x="204470" y="21590"/>
                  </a:cubicBezTo>
                  <a:cubicBezTo>
                    <a:pt x="212090" y="26670"/>
                    <a:pt x="217170" y="38100"/>
                    <a:pt x="213360" y="44450"/>
                  </a:cubicBezTo>
                  <a:cubicBezTo>
                    <a:pt x="204470" y="57150"/>
                    <a:pt x="92710" y="59690"/>
                    <a:pt x="60960" y="48260"/>
                  </a:cubicBezTo>
                  <a:cubicBezTo>
                    <a:pt x="44450" y="41910"/>
                    <a:pt x="27940" y="26670"/>
                    <a:pt x="26670" y="17780"/>
                  </a:cubicBezTo>
                  <a:cubicBezTo>
                    <a:pt x="25400" y="11430"/>
                    <a:pt x="27940" y="2540"/>
                    <a:pt x="31750" y="1270"/>
                  </a:cubicBezTo>
                  <a:cubicBezTo>
                    <a:pt x="36830" y="0"/>
                    <a:pt x="49530" y="7620"/>
                    <a:pt x="49530" y="76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3" name="Group 83"/>
          <p:cNvGrpSpPr/>
          <p:nvPr/>
        </p:nvGrpSpPr>
        <p:grpSpPr>
          <a:xfrm>
            <a:off x="11167110" y="1053465"/>
            <a:ext cx="104775" cy="159067"/>
            <a:chOff x="0" y="0"/>
            <a:chExt cx="139700" cy="212090"/>
          </a:xfrm>
        </p:grpSpPr>
        <p:sp>
          <p:nvSpPr>
            <p:cNvPr id="84" name="Freeform 84"/>
            <p:cNvSpPr/>
            <p:nvPr/>
          </p:nvSpPr>
          <p:spPr>
            <a:xfrm>
              <a:off x="50800" y="46990"/>
              <a:ext cx="46990" cy="113030"/>
            </a:xfrm>
            <a:custGeom>
              <a:avLst/>
              <a:gdLst/>
              <a:ahLst/>
              <a:cxnLst/>
              <a:rect l="l" t="t" r="r" b="b"/>
              <a:pathLst>
                <a:path w="46990" h="113030">
                  <a:moveTo>
                    <a:pt x="0" y="101600"/>
                  </a:moveTo>
                  <a:cubicBezTo>
                    <a:pt x="21590" y="0"/>
                    <a:pt x="38100" y="8890"/>
                    <a:pt x="38100" y="12700"/>
                  </a:cubicBezTo>
                  <a:cubicBezTo>
                    <a:pt x="38100" y="16510"/>
                    <a:pt x="26670" y="25400"/>
                    <a:pt x="22860" y="24130"/>
                  </a:cubicBezTo>
                  <a:cubicBezTo>
                    <a:pt x="19050" y="22860"/>
                    <a:pt x="12700" y="7620"/>
                    <a:pt x="13970" y="5080"/>
                  </a:cubicBezTo>
                  <a:cubicBezTo>
                    <a:pt x="16510" y="2540"/>
                    <a:pt x="34290" y="5080"/>
                    <a:pt x="38100" y="11430"/>
                  </a:cubicBezTo>
                  <a:cubicBezTo>
                    <a:pt x="46990" y="24130"/>
                    <a:pt x="33020" y="91440"/>
                    <a:pt x="24130" y="105410"/>
                  </a:cubicBezTo>
                  <a:cubicBezTo>
                    <a:pt x="21590" y="110490"/>
                    <a:pt x="16510" y="113030"/>
                    <a:pt x="12700" y="113030"/>
                  </a:cubicBezTo>
                  <a:cubicBezTo>
                    <a:pt x="7620" y="113030"/>
                    <a:pt x="0" y="101600"/>
                    <a:pt x="0" y="10160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5" name="Group 85"/>
          <p:cNvGrpSpPr/>
          <p:nvPr/>
        </p:nvGrpSpPr>
        <p:grpSpPr>
          <a:xfrm>
            <a:off x="11177588" y="979170"/>
            <a:ext cx="206692" cy="110490"/>
            <a:chOff x="0" y="0"/>
            <a:chExt cx="275590" cy="147320"/>
          </a:xfrm>
        </p:grpSpPr>
        <p:sp>
          <p:nvSpPr>
            <p:cNvPr id="86" name="Freeform 86"/>
            <p:cNvSpPr/>
            <p:nvPr/>
          </p:nvSpPr>
          <p:spPr>
            <a:xfrm>
              <a:off x="46990" y="41910"/>
              <a:ext cx="177800" cy="63500"/>
            </a:xfrm>
            <a:custGeom>
              <a:avLst/>
              <a:gdLst/>
              <a:ahLst/>
              <a:cxnLst/>
              <a:rect l="l" t="t" r="r" b="b"/>
              <a:pathLst>
                <a:path w="177800" h="63500">
                  <a:moveTo>
                    <a:pt x="166370" y="54610"/>
                  </a:moveTo>
                  <a:cubicBezTo>
                    <a:pt x="0" y="48260"/>
                    <a:pt x="3810" y="38100"/>
                    <a:pt x="10160" y="31750"/>
                  </a:cubicBezTo>
                  <a:cubicBezTo>
                    <a:pt x="24130" y="17780"/>
                    <a:pt x="106680" y="0"/>
                    <a:pt x="124460" y="8890"/>
                  </a:cubicBezTo>
                  <a:cubicBezTo>
                    <a:pt x="132080" y="12700"/>
                    <a:pt x="135890" y="26670"/>
                    <a:pt x="134620" y="29210"/>
                  </a:cubicBezTo>
                  <a:cubicBezTo>
                    <a:pt x="132080" y="31750"/>
                    <a:pt x="113030" y="26670"/>
                    <a:pt x="111760" y="24130"/>
                  </a:cubicBezTo>
                  <a:cubicBezTo>
                    <a:pt x="111760" y="21590"/>
                    <a:pt x="128270" y="8890"/>
                    <a:pt x="130810" y="10160"/>
                  </a:cubicBezTo>
                  <a:cubicBezTo>
                    <a:pt x="133350" y="11430"/>
                    <a:pt x="134620" y="26670"/>
                    <a:pt x="129540" y="33020"/>
                  </a:cubicBezTo>
                  <a:cubicBezTo>
                    <a:pt x="115570" y="48260"/>
                    <a:pt x="13970" y="63500"/>
                    <a:pt x="3810" y="53340"/>
                  </a:cubicBezTo>
                  <a:cubicBezTo>
                    <a:pt x="0" y="49530"/>
                    <a:pt x="2540" y="38100"/>
                    <a:pt x="10160" y="31750"/>
                  </a:cubicBezTo>
                  <a:cubicBezTo>
                    <a:pt x="27940" y="17780"/>
                    <a:pt x="140970" y="20320"/>
                    <a:pt x="163830" y="29210"/>
                  </a:cubicBezTo>
                  <a:cubicBezTo>
                    <a:pt x="172720" y="33020"/>
                    <a:pt x="177800" y="38100"/>
                    <a:pt x="177800" y="41910"/>
                  </a:cubicBezTo>
                  <a:cubicBezTo>
                    <a:pt x="177800" y="46990"/>
                    <a:pt x="166370" y="54610"/>
                    <a:pt x="166370" y="546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7" name="Group 87"/>
          <p:cNvGrpSpPr/>
          <p:nvPr/>
        </p:nvGrpSpPr>
        <p:grpSpPr>
          <a:xfrm>
            <a:off x="10824210" y="769620"/>
            <a:ext cx="597218" cy="333375"/>
            <a:chOff x="0" y="0"/>
            <a:chExt cx="796290" cy="444500"/>
          </a:xfrm>
        </p:grpSpPr>
        <p:sp>
          <p:nvSpPr>
            <p:cNvPr id="88" name="Freeform 88"/>
            <p:cNvSpPr/>
            <p:nvPr/>
          </p:nvSpPr>
          <p:spPr>
            <a:xfrm>
              <a:off x="50800" y="39370"/>
              <a:ext cx="694690" cy="354330"/>
            </a:xfrm>
            <a:custGeom>
              <a:avLst/>
              <a:gdLst/>
              <a:ahLst/>
              <a:cxnLst/>
              <a:rect l="l" t="t" r="r" b="b"/>
              <a:pathLst>
                <a:path w="694690" h="354330">
                  <a:moveTo>
                    <a:pt x="487680" y="334010"/>
                  </a:moveTo>
                  <a:cubicBezTo>
                    <a:pt x="581660" y="133350"/>
                    <a:pt x="617220" y="78740"/>
                    <a:pt x="643890" y="50800"/>
                  </a:cubicBezTo>
                  <a:cubicBezTo>
                    <a:pt x="660400" y="34290"/>
                    <a:pt x="681990" y="13970"/>
                    <a:pt x="689610" y="15240"/>
                  </a:cubicBezTo>
                  <a:cubicBezTo>
                    <a:pt x="693420" y="16510"/>
                    <a:pt x="694690" y="25400"/>
                    <a:pt x="693420" y="31750"/>
                  </a:cubicBezTo>
                  <a:cubicBezTo>
                    <a:pt x="692150" y="46990"/>
                    <a:pt x="665480" y="95250"/>
                    <a:pt x="654050" y="100330"/>
                  </a:cubicBezTo>
                  <a:cubicBezTo>
                    <a:pt x="648970" y="101600"/>
                    <a:pt x="643890" y="100330"/>
                    <a:pt x="641350" y="96520"/>
                  </a:cubicBezTo>
                  <a:cubicBezTo>
                    <a:pt x="636270" y="90170"/>
                    <a:pt x="654050" y="59690"/>
                    <a:pt x="647700" y="50800"/>
                  </a:cubicBezTo>
                  <a:cubicBezTo>
                    <a:pt x="642620" y="44450"/>
                    <a:pt x="632460" y="46990"/>
                    <a:pt x="615950" y="45720"/>
                  </a:cubicBezTo>
                  <a:cubicBezTo>
                    <a:pt x="549910" y="39370"/>
                    <a:pt x="203200" y="34290"/>
                    <a:pt x="129540" y="36830"/>
                  </a:cubicBezTo>
                  <a:cubicBezTo>
                    <a:pt x="107950" y="38100"/>
                    <a:pt x="102870" y="36830"/>
                    <a:pt x="87630" y="40640"/>
                  </a:cubicBezTo>
                  <a:cubicBezTo>
                    <a:pt x="66040" y="45720"/>
                    <a:pt x="26670" y="78740"/>
                    <a:pt x="13970" y="74930"/>
                  </a:cubicBezTo>
                  <a:cubicBezTo>
                    <a:pt x="6350" y="72390"/>
                    <a:pt x="0" y="57150"/>
                    <a:pt x="2540" y="54610"/>
                  </a:cubicBezTo>
                  <a:cubicBezTo>
                    <a:pt x="3810" y="52070"/>
                    <a:pt x="21590" y="52070"/>
                    <a:pt x="24130" y="55880"/>
                  </a:cubicBezTo>
                  <a:cubicBezTo>
                    <a:pt x="25400" y="58420"/>
                    <a:pt x="19050" y="73660"/>
                    <a:pt x="15240" y="74930"/>
                  </a:cubicBezTo>
                  <a:cubicBezTo>
                    <a:pt x="11430" y="74930"/>
                    <a:pt x="0" y="64770"/>
                    <a:pt x="0" y="59690"/>
                  </a:cubicBezTo>
                  <a:cubicBezTo>
                    <a:pt x="1270" y="52070"/>
                    <a:pt x="25400" y="41910"/>
                    <a:pt x="41910" y="34290"/>
                  </a:cubicBezTo>
                  <a:cubicBezTo>
                    <a:pt x="64770" y="25400"/>
                    <a:pt x="87630" y="16510"/>
                    <a:pt x="129540" y="11430"/>
                  </a:cubicBezTo>
                  <a:cubicBezTo>
                    <a:pt x="224790" y="0"/>
                    <a:pt x="525780" y="6350"/>
                    <a:pt x="609600" y="20320"/>
                  </a:cubicBezTo>
                  <a:cubicBezTo>
                    <a:pt x="638810" y="25400"/>
                    <a:pt x="660400" y="26670"/>
                    <a:pt x="669290" y="39370"/>
                  </a:cubicBezTo>
                  <a:cubicBezTo>
                    <a:pt x="676910" y="50800"/>
                    <a:pt x="673100" y="72390"/>
                    <a:pt x="666750" y="85090"/>
                  </a:cubicBezTo>
                  <a:cubicBezTo>
                    <a:pt x="660400" y="97790"/>
                    <a:pt x="636270" y="120650"/>
                    <a:pt x="631190" y="118110"/>
                  </a:cubicBezTo>
                  <a:cubicBezTo>
                    <a:pt x="627380" y="115570"/>
                    <a:pt x="628650" y="97790"/>
                    <a:pt x="632460" y="86360"/>
                  </a:cubicBezTo>
                  <a:cubicBezTo>
                    <a:pt x="638810" y="67310"/>
                    <a:pt x="660400" y="26670"/>
                    <a:pt x="673100" y="19050"/>
                  </a:cubicBezTo>
                  <a:cubicBezTo>
                    <a:pt x="678180" y="15240"/>
                    <a:pt x="685800" y="13970"/>
                    <a:pt x="689610" y="15240"/>
                  </a:cubicBezTo>
                  <a:cubicBezTo>
                    <a:pt x="692150" y="17780"/>
                    <a:pt x="694690" y="25400"/>
                    <a:pt x="692150" y="34290"/>
                  </a:cubicBezTo>
                  <a:cubicBezTo>
                    <a:pt x="685800" y="62230"/>
                    <a:pt x="607060" y="139700"/>
                    <a:pt x="577850" y="191770"/>
                  </a:cubicBezTo>
                  <a:cubicBezTo>
                    <a:pt x="552450" y="237490"/>
                    <a:pt x="538480" y="299720"/>
                    <a:pt x="523240" y="326390"/>
                  </a:cubicBezTo>
                  <a:cubicBezTo>
                    <a:pt x="515620" y="340360"/>
                    <a:pt x="508000" y="354330"/>
                    <a:pt x="501650" y="354330"/>
                  </a:cubicBezTo>
                  <a:cubicBezTo>
                    <a:pt x="495300" y="354330"/>
                    <a:pt x="487680" y="334010"/>
                    <a:pt x="487680" y="3340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8456818"/>
            <a:ext cx="18288000" cy="2527069"/>
          </a:xfrm>
          <a:custGeom>
            <a:avLst/>
            <a:gdLst/>
            <a:ahLst/>
            <a:cxnLst/>
            <a:rect l="l" t="t" r="r" b="b"/>
            <a:pathLst>
              <a:path w="18288000" h="2527069">
                <a:moveTo>
                  <a:pt x="0" y="0"/>
                </a:moveTo>
                <a:lnTo>
                  <a:pt x="18288000" y="0"/>
                </a:lnTo>
                <a:lnTo>
                  <a:pt x="18288000" y="2527069"/>
                </a:lnTo>
                <a:lnTo>
                  <a:pt x="0" y="2527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6625" y="3261579"/>
            <a:ext cx="1136344" cy="113634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61925" y="3261579"/>
            <a:ext cx="1136344" cy="113634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625" y="4797973"/>
            <a:ext cx="1136344" cy="113634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61925" y="4797973"/>
            <a:ext cx="1136344" cy="113634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46625" y="1335374"/>
            <a:ext cx="5595148" cy="1523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6"/>
              </a:lnSpc>
            </a:pPr>
            <a:r>
              <a:rPr lang="en-US" sz="10632">
                <a:solidFill>
                  <a:srgbClr val="30303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CONTENIDO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93977" y="3506219"/>
            <a:ext cx="46522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33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Introducción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07844" y="3506219"/>
            <a:ext cx="595145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33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Cultura de paz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93977" y="5042613"/>
            <a:ext cx="59500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33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¿Qué es la falta de Paz?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09277" y="4742575"/>
            <a:ext cx="405068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33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Problematicas de la sociedad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6625" y="3471667"/>
            <a:ext cx="1136344" cy="75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203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61925" y="3471667"/>
            <a:ext cx="1136344" cy="75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203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46625" y="5008061"/>
            <a:ext cx="1136344" cy="75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203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61925" y="5008061"/>
            <a:ext cx="1136344" cy="75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203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05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646625" y="6334367"/>
            <a:ext cx="1136344" cy="113634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61925" y="6334367"/>
            <a:ext cx="1136344" cy="113634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193977" y="6278969"/>
            <a:ext cx="465222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33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factores que afectan La Paz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09277" y="6579007"/>
            <a:ext cx="595002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33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Pasos para lograr La Paz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46625" y="6544455"/>
            <a:ext cx="1136344" cy="75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203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761925" y="6544455"/>
            <a:ext cx="1136344" cy="754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3"/>
              </a:lnSpc>
            </a:pPr>
            <a:r>
              <a:rPr lang="en-US" sz="5203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06</a:t>
            </a:r>
          </a:p>
        </p:txBody>
      </p:sp>
      <p:sp>
        <p:nvSpPr>
          <p:cNvPr id="34" name="Freeform 34"/>
          <p:cNvSpPr/>
          <p:nvPr/>
        </p:nvSpPr>
        <p:spPr>
          <a:xfrm>
            <a:off x="15093911" y="-397573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3"/>
                </a:lnTo>
                <a:lnTo>
                  <a:pt x="0" y="3275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6481381" y="8178572"/>
            <a:ext cx="777919" cy="898856"/>
          </a:xfrm>
          <a:custGeom>
            <a:avLst/>
            <a:gdLst/>
            <a:ahLst/>
            <a:cxnLst/>
            <a:rect l="l" t="t" r="r" b="b"/>
            <a:pathLst>
              <a:path w="777919" h="898856">
                <a:moveTo>
                  <a:pt x="0" y="0"/>
                </a:moveTo>
                <a:lnTo>
                  <a:pt x="777919" y="0"/>
                </a:lnTo>
                <a:lnTo>
                  <a:pt x="777919" y="898856"/>
                </a:lnTo>
                <a:lnTo>
                  <a:pt x="0" y="898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4827855" y="8013166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3482795" y="1240124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0" y="0"/>
                </a:lnTo>
                <a:lnTo>
                  <a:pt x="532110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2370189" y="159839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3271889"/>
                </a:moveTo>
                <a:lnTo>
                  <a:pt x="7315200" y="3271889"/>
                </a:lnTo>
                <a:lnTo>
                  <a:pt x="7315200" y="0"/>
                </a:lnTo>
                <a:lnTo>
                  <a:pt x="0" y="0"/>
                </a:lnTo>
                <a:lnTo>
                  <a:pt x="0" y="32718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1693468" y="7550620"/>
            <a:ext cx="7315200" cy="3923607"/>
          </a:xfrm>
          <a:custGeom>
            <a:avLst/>
            <a:gdLst/>
            <a:ahLst/>
            <a:cxnLst/>
            <a:rect l="l" t="t" r="r" b="b"/>
            <a:pathLst>
              <a:path w="7315200" h="3923607">
                <a:moveTo>
                  <a:pt x="7315200" y="0"/>
                </a:moveTo>
                <a:lnTo>
                  <a:pt x="0" y="0"/>
                </a:lnTo>
                <a:lnTo>
                  <a:pt x="0" y="3923607"/>
                </a:lnTo>
                <a:lnTo>
                  <a:pt x="7315200" y="392360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964352" y="1333692"/>
            <a:ext cx="6459938" cy="1523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96"/>
              </a:lnSpc>
            </a:pPr>
            <a:r>
              <a:rPr lang="en-US" sz="10632">
                <a:solidFill>
                  <a:srgbClr val="30303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INTRODUCCIÓN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9256" y="3203781"/>
            <a:ext cx="13300551" cy="530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7"/>
              </a:lnSpc>
            </a:pPr>
            <a:r>
              <a:rPr lang="en-US" sz="271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Actualmente nos encontramos inmersos en un clima de violencia global, en algunos países se viven conflictos bélicos por el territorio o los recursos naturales, también persisten la pobreza y el racismo.</a:t>
            </a:r>
          </a:p>
          <a:p>
            <a:pPr algn="l">
              <a:lnSpc>
                <a:spcPts val="3807"/>
              </a:lnSpc>
            </a:pPr>
            <a:r>
              <a:rPr lang="en-US" sz="271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Ante esta oleada de violencia grupos de gente han sentido la necesidad de generar acciones por la paz: protestas, marchas, ciclos de cine, presentaciones artísticas, libros, etc.</a:t>
            </a:r>
          </a:p>
          <a:p>
            <a:pPr algn="l">
              <a:lnSpc>
                <a:spcPts val="3807"/>
              </a:lnSpc>
            </a:pPr>
            <a:endParaRPr lang="en-US" sz="2719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807"/>
              </a:lnSpc>
              <a:spcBef>
                <a:spcPct val="0"/>
              </a:spcBef>
            </a:pPr>
            <a:r>
              <a:rPr lang="en-US" sz="271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La paz tiene que ver con la acción cotidiana, es un ejercicio práctico y significa construir diariamente en tu vida y comunidad un espacio de libertad y dignidad en donde todos puedan relacionarse de manera sana y feliz, es un camino complejo y constante que requiere de la colaboración de todos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16927" y="1742252"/>
            <a:ext cx="6159136" cy="6141561"/>
            <a:chOff x="0" y="0"/>
            <a:chExt cx="16912590" cy="16864330"/>
          </a:xfrm>
        </p:grpSpPr>
        <p:sp>
          <p:nvSpPr>
            <p:cNvPr id="3" name="Freeform 3"/>
            <p:cNvSpPr/>
            <p:nvPr/>
          </p:nvSpPr>
          <p:spPr>
            <a:xfrm>
              <a:off x="195580" y="171450"/>
              <a:ext cx="16521431" cy="16464280"/>
            </a:xfrm>
            <a:custGeom>
              <a:avLst/>
              <a:gdLst/>
              <a:ahLst/>
              <a:cxnLst/>
              <a:rect l="l" t="t" r="r" b="b"/>
              <a:pathLst>
                <a:path w="16521431" h="16464280">
                  <a:moveTo>
                    <a:pt x="0" y="0"/>
                  </a:moveTo>
                  <a:lnTo>
                    <a:pt x="16521431" y="0"/>
                  </a:lnTo>
                  <a:lnTo>
                    <a:pt x="16521431" y="16464280"/>
                  </a:lnTo>
                  <a:lnTo>
                    <a:pt x="0" y="16464280"/>
                  </a:lnTo>
                  <a:close/>
                </a:path>
              </a:pathLst>
            </a:custGeom>
            <a:blipFill>
              <a:blip r:embed="rId2"/>
              <a:stretch>
                <a:fillRect l="-108245" r="-105748" b="-21508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523720" y="16695420"/>
              <a:ext cx="49530" cy="33020"/>
            </a:xfrm>
            <a:custGeom>
              <a:avLst/>
              <a:gdLst/>
              <a:ahLst/>
              <a:cxnLst/>
              <a:rect l="l" t="t" r="r" b="b"/>
              <a:pathLst>
                <a:path w="49530" h="33020">
                  <a:moveTo>
                    <a:pt x="0" y="33019"/>
                  </a:moveTo>
                  <a:cubicBezTo>
                    <a:pt x="15239" y="33019"/>
                    <a:pt x="29210" y="33019"/>
                    <a:pt x="49530" y="33019"/>
                  </a:cubicBezTo>
                  <a:cubicBezTo>
                    <a:pt x="27941" y="0"/>
                    <a:pt x="13969" y="25400"/>
                    <a:pt x="0" y="33019"/>
                  </a:cubicBezTo>
                  <a:close/>
                </a:path>
              </a:pathLst>
            </a:custGeom>
            <a:solidFill>
              <a:srgbClr val="F77AC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4980920" y="16700500"/>
              <a:ext cx="27939" cy="12700"/>
            </a:xfrm>
            <a:custGeom>
              <a:avLst/>
              <a:gdLst/>
              <a:ahLst/>
              <a:cxnLst/>
              <a:rect l="l" t="t" r="r" b="b"/>
              <a:pathLst>
                <a:path w="27939" h="12700">
                  <a:moveTo>
                    <a:pt x="0" y="5080"/>
                  </a:moveTo>
                  <a:cubicBezTo>
                    <a:pt x="1269" y="7620"/>
                    <a:pt x="1269" y="10161"/>
                    <a:pt x="2539" y="12700"/>
                  </a:cubicBezTo>
                  <a:cubicBezTo>
                    <a:pt x="11428" y="11430"/>
                    <a:pt x="19050" y="8889"/>
                    <a:pt x="27939" y="7620"/>
                  </a:cubicBezTo>
                  <a:cubicBezTo>
                    <a:pt x="26669" y="5080"/>
                    <a:pt x="26669" y="1270"/>
                    <a:pt x="25400" y="0"/>
                  </a:cubicBezTo>
                  <a:cubicBezTo>
                    <a:pt x="16510" y="1270"/>
                    <a:pt x="8891" y="3811"/>
                    <a:pt x="0" y="5080"/>
                  </a:cubicBezTo>
                  <a:close/>
                </a:path>
              </a:pathLst>
            </a:custGeom>
            <a:solidFill>
              <a:srgbClr val="F77AC3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12339" y="16696691"/>
              <a:ext cx="25400" cy="16509"/>
            </a:xfrm>
            <a:custGeom>
              <a:avLst/>
              <a:gdLst/>
              <a:ahLst/>
              <a:cxnLst/>
              <a:rect l="l" t="t" r="r" b="b"/>
              <a:pathLst>
                <a:path w="25400" h="16509">
                  <a:moveTo>
                    <a:pt x="0" y="8889"/>
                  </a:moveTo>
                  <a:cubicBezTo>
                    <a:pt x="7620" y="11429"/>
                    <a:pt x="15240" y="13970"/>
                    <a:pt x="22861" y="16509"/>
                  </a:cubicBezTo>
                  <a:cubicBezTo>
                    <a:pt x="24131" y="12698"/>
                    <a:pt x="25400" y="7620"/>
                    <a:pt x="25400" y="7620"/>
                  </a:cubicBezTo>
                  <a:cubicBezTo>
                    <a:pt x="17781" y="3809"/>
                    <a:pt x="10161" y="2539"/>
                    <a:pt x="2540" y="0"/>
                  </a:cubicBezTo>
                  <a:cubicBezTo>
                    <a:pt x="1272" y="2539"/>
                    <a:pt x="0" y="5079"/>
                    <a:pt x="0" y="8889"/>
                  </a:cubicBezTo>
                  <a:close/>
                </a:path>
              </a:pathLst>
            </a:custGeom>
            <a:solidFill>
              <a:srgbClr val="F77AC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95580" y="171450"/>
              <a:ext cx="16520159" cy="16520161"/>
            </a:xfrm>
            <a:custGeom>
              <a:avLst/>
              <a:gdLst/>
              <a:ahLst/>
              <a:cxnLst/>
              <a:rect l="l" t="t" r="r" b="b"/>
              <a:pathLst>
                <a:path w="16520159" h="16520161">
                  <a:moveTo>
                    <a:pt x="0" y="0"/>
                  </a:moveTo>
                  <a:lnTo>
                    <a:pt x="0" y="16520161"/>
                  </a:lnTo>
                  <a:lnTo>
                    <a:pt x="16454120" y="16520161"/>
                  </a:lnTo>
                  <a:cubicBezTo>
                    <a:pt x="16480790" y="16506191"/>
                    <a:pt x="16503650" y="16488411"/>
                    <a:pt x="16520159" y="16464280"/>
                  </a:cubicBezTo>
                  <a:lnTo>
                    <a:pt x="16520159" y="0"/>
                  </a:lnTo>
                  <a:lnTo>
                    <a:pt x="0" y="0"/>
                  </a:lnTo>
                  <a:close/>
                  <a:moveTo>
                    <a:pt x="16234409" y="3724910"/>
                  </a:moveTo>
                  <a:cubicBezTo>
                    <a:pt x="16264890" y="6203950"/>
                    <a:pt x="16250920" y="8674100"/>
                    <a:pt x="16203929" y="11146790"/>
                  </a:cubicBezTo>
                  <a:cubicBezTo>
                    <a:pt x="16173449" y="12724130"/>
                    <a:pt x="16130268" y="14302739"/>
                    <a:pt x="16075659" y="15883889"/>
                  </a:cubicBezTo>
                  <a:cubicBezTo>
                    <a:pt x="16085820" y="16192500"/>
                    <a:pt x="16055340" y="16243300"/>
                    <a:pt x="15758159" y="16206470"/>
                  </a:cubicBezTo>
                  <a:cubicBezTo>
                    <a:pt x="12095479" y="16160750"/>
                    <a:pt x="8389619" y="16231870"/>
                    <a:pt x="4718050" y="16231870"/>
                  </a:cubicBezTo>
                  <a:cubicBezTo>
                    <a:pt x="3262629" y="16231870"/>
                    <a:pt x="1813560" y="16220439"/>
                    <a:pt x="374650" y="16186150"/>
                  </a:cubicBezTo>
                  <a:cubicBezTo>
                    <a:pt x="368300" y="15998189"/>
                    <a:pt x="361950" y="15810230"/>
                    <a:pt x="355600" y="15622270"/>
                  </a:cubicBezTo>
                  <a:cubicBezTo>
                    <a:pt x="212090" y="11339830"/>
                    <a:pt x="72390" y="6743700"/>
                    <a:pt x="355600" y="2524759"/>
                  </a:cubicBezTo>
                  <a:cubicBezTo>
                    <a:pt x="406400" y="1762759"/>
                    <a:pt x="472440" y="1012189"/>
                    <a:pt x="553720" y="278129"/>
                  </a:cubicBezTo>
                  <a:cubicBezTo>
                    <a:pt x="2331720" y="200659"/>
                    <a:pt x="4110990" y="172719"/>
                    <a:pt x="5890260" y="171449"/>
                  </a:cubicBezTo>
                  <a:cubicBezTo>
                    <a:pt x="5982970" y="171449"/>
                    <a:pt x="6074410" y="171449"/>
                    <a:pt x="6167120" y="171449"/>
                  </a:cubicBezTo>
                  <a:cubicBezTo>
                    <a:pt x="8370570" y="172719"/>
                    <a:pt x="10574020" y="213359"/>
                    <a:pt x="12772390" y="248919"/>
                  </a:cubicBezTo>
                  <a:cubicBezTo>
                    <a:pt x="15104109" y="400049"/>
                    <a:pt x="15937229" y="102869"/>
                    <a:pt x="16203931" y="419099"/>
                  </a:cubicBezTo>
                  <a:cubicBezTo>
                    <a:pt x="16451581" y="712470"/>
                    <a:pt x="16214090" y="1531620"/>
                    <a:pt x="16234409" y="372491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</p:grpSp>
      <p:sp>
        <p:nvSpPr>
          <p:cNvPr id="8" name="Freeform 8"/>
          <p:cNvSpPr/>
          <p:nvPr/>
        </p:nvSpPr>
        <p:spPr>
          <a:xfrm rot="-10800000">
            <a:off x="0" y="8456818"/>
            <a:ext cx="18288000" cy="2527069"/>
          </a:xfrm>
          <a:custGeom>
            <a:avLst/>
            <a:gdLst/>
            <a:ahLst/>
            <a:cxnLst/>
            <a:rect l="l" t="t" r="r" b="b"/>
            <a:pathLst>
              <a:path w="18288000" h="2527069">
                <a:moveTo>
                  <a:pt x="0" y="0"/>
                </a:moveTo>
                <a:lnTo>
                  <a:pt x="18288000" y="0"/>
                </a:lnTo>
                <a:lnTo>
                  <a:pt x="18288000" y="2527069"/>
                </a:lnTo>
                <a:lnTo>
                  <a:pt x="0" y="2527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73393" y="724302"/>
            <a:ext cx="1446206" cy="1486754"/>
          </a:xfrm>
          <a:custGeom>
            <a:avLst/>
            <a:gdLst/>
            <a:ahLst/>
            <a:cxnLst/>
            <a:rect l="l" t="t" r="r" b="b"/>
            <a:pathLst>
              <a:path w="1446206" h="1486754">
                <a:moveTo>
                  <a:pt x="0" y="0"/>
                </a:moveTo>
                <a:lnTo>
                  <a:pt x="1446206" y="0"/>
                </a:lnTo>
                <a:lnTo>
                  <a:pt x="1446206" y="1486754"/>
                </a:lnTo>
                <a:lnTo>
                  <a:pt x="0" y="14867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5955" y="2524755"/>
            <a:ext cx="10279745" cy="1216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23"/>
              </a:lnSpc>
            </a:pPr>
            <a:r>
              <a:rPr lang="en-US" sz="8475">
                <a:solidFill>
                  <a:srgbClr val="00000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¿QUÉ ES LA FALTA DE PAZ?</a:t>
            </a:r>
          </a:p>
        </p:txBody>
      </p:sp>
      <p:sp>
        <p:nvSpPr>
          <p:cNvPr id="11" name="Freeform 11"/>
          <p:cNvSpPr/>
          <p:nvPr/>
        </p:nvSpPr>
        <p:spPr>
          <a:xfrm>
            <a:off x="-2165389" y="-1064337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3"/>
                </a:lnTo>
                <a:lnTo>
                  <a:pt x="0" y="3275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06019" y="1272438"/>
            <a:ext cx="777919" cy="898856"/>
          </a:xfrm>
          <a:custGeom>
            <a:avLst/>
            <a:gdLst/>
            <a:ahLst/>
            <a:cxnLst/>
            <a:rect l="l" t="t" r="r" b="b"/>
            <a:pathLst>
              <a:path w="777919" h="898856">
                <a:moveTo>
                  <a:pt x="0" y="0"/>
                </a:moveTo>
                <a:lnTo>
                  <a:pt x="777919" y="0"/>
                </a:lnTo>
                <a:lnTo>
                  <a:pt x="777919" y="898857"/>
                </a:lnTo>
                <a:lnTo>
                  <a:pt x="0" y="8988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58052" y="2534840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58052" y="7841984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11936" y="4000490"/>
            <a:ext cx="7809617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La Paz es una condición frágil de la convivencia humana ya que todo el tiempo es posible que emerjan conflictos que ameritan soluciones inmediatas; en muchos casos, estas situaciones ocasionan que se fracturen los acuerdos que sostienen la convivencia pacífica.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65389" y="-507905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4"/>
                </a:lnTo>
                <a:lnTo>
                  <a:pt x="0" y="3275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93911" y="7519511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4"/>
                </a:lnTo>
                <a:lnTo>
                  <a:pt x="0" y="3275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7494" y="2595855"/>
            <a:ext cx="16012129" cy="6521303"/>
          </a:xfrm>
          <a:custGeom>
            <a:avLst/>
            <a:gdLst/>
            <a:ahLst/>
            <a:cxnLst/>
            <a:rect l="l" t="t" r="r" b="b"/>
            <a:pathLst>
              <a:path w="16012129" h="6521303">
                <a:moveTo>
                  <a:pt x="0" y="0"/>
                </a:moveTo>
                <a:lnTo>
                  <a:pt x="16012129" y="0"/>
                </a:lnTo>
                <a:lnTo>
                  <a:pt x="16012129" y="6521304"/>
                </a:lnTo>
                <a:lnTo>
                  <a:pt x="0" y="6521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65830" y="4349863"/>
            <a:ext cx="12356340" cy="39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endParaRPr/>
          </a:p>
          <a:p>
            <a:pPr marL="0" lvl="0" indent="0"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La cultura de paz y el buen trato consiste en una serie de valores, actitudes y comportamientos que eliminan la violencia y previenen los conflictos sociales. Busca solventar los problemas mediante acciones pacíficas, como el diálogo y la negociación, teniendo en cuenta aspectos legales y éticos, como los derechos humanos.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23840" y="1133475"/>
            <a:ext cx="7640319" cy="166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79"/>
              </a:lnSpc>
            </a:pPr>
            <a:r>
              <a:rPr lang="en-US" sz="11617">
                <a:solidFill>
                  <a:srgbClr val="00000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CULTURA DE PAZ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2824974" y="1229936"/>
            <a:ext cx="807834" cy="1471825"/>
          </a:xfrm>
          <a:custGeom>
            <a:avLst/>
            <a:gdLst/>
            <a:ahLst/>
            <a:cxnLst/>
            <a:rect l="l" t="t" r="r" b="b"/>
            <a:pathLst>
              <a:path w="807834" h="1471825">
                <a:moveTo>
                  <a:pt x="807834" y="1471825"/>
                </a:moveTo>
                <a:lnTo>
                  <a:pt x="0" y="1471825"/>
                </a:lnTo>
                <a:lnTo>
                  <a:pt x="0" y="0"/>
                </a:lnTo>
                <a:lnTo>
                  <a:pt x="807834" y="0"/>
                </a:lnTo>
                <a:lnTo>
                  <a:pt x="807834" y="147182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4367" r="-370760" b="-96030"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4637543" y="1229936"/>
            <a:ext cx="807834" cy="1471825"/>
          </a:xfrm>
          <a:custGeom>
            <a:avLst/>
            <a:gdLst/>
            <a:ahLst/>
            <a:cxnLst/>
            <a:rect l="l" t="t" r="r" b="b"/>
            <a:pathLst>
              <a:path w="807834" h="1471825">
                <a:moveTo>
                  <a:pt x="0" y="1471825"/>
                </a:moveTo>
                <a:lnTo>
                  <a:pt x="807834" y="1471825"/>
                </a:lnTo>
                <a:lnTo>
                  <a:pt x="807834" y="0"/>
                </a:lnTo>
                <a:lnTo>
                  <a:pt x="0" y="0"/>
                </a:lnTo>
                <a:lnTo>
                  <a:pt x="0" y="147182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54367" r="-370760" b="-9603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933210" y="1229936"/>
            <a:ext cx="777919" cy="898856"/>
          </a:xfrm>
          <a:custGeom>
            <a:avLst/>
            <a:gdLst/>
            <a:ahLst/>
            <a:cxnLst/>
            <a:rect l="l" t="t" r="r" b="b"/>
            <a:pathLst>
              <a:path w="777919" h="898856">
                <a:moveTo>
                  <a:pt x="0" y="0"/>
                </a:moveTo>
                <a:lnTo>
                  <a:pt x="777920" y="0"/>
                </a:lnTo>
                <a:lnTo>
                  <a:pt x="777920" y="898856"/>
                </a:lnTo>
                <a:lnTo>
                  <a:pt x="0" y="898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49623" y="1913301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0" y="0"/>
                </a:lnTo>
                <a:lnTo>
                  <a:pt x="532110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5933" y="2913871"/>
            <a:ext cx="4031656" cy="6142411"/>
          </a:xfrm>
          <a:custGeom>
            <a:avLst/>
            <a:gdLst/>
            <a:ahLst/>
            <a:cxnLst/>
            <a:rect l="l" t="t" r="r" b="b"/>
            <a:pathLst>
              <a:path w="4031656" h="6142411">
                <a:moveTo>
                  <a:pt x="0" y="0"/>
                </a:moveTo>
                <a:lnTo>
                  <a:pt x="4031656" y="0"/>
                </a:lnTo>
                <a:lnTo>
                  <a:pt x="4031656" y="6142411"/>
                </a:lnTo>
                <a:lnTo>
                  <a:pt x="0" y="6142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28172" y="2913871"/>
            <a:ext cx="4031656" cy="6142411"/>
          </a:xfrm>
          <a:custGeom>
            <a:avLst/>
            <a:gdLst/>
            <a:ahLst/>
            <a:cxnLst/>
            <a:rect l="l" t="t" r="r" b="b"/>
            <a:pathLst>
              <a:path w="4031656" h="6142411">
                <a:moveTo>
                  <a:pt x="0" y="0"/>
                </a:moveTo>
                <a:lnTo>
                  <a:pt x="4031656" y="0"/>
                </a:lnTo>
                <a:lnTo>
                  <a:pt x="4031656" y="6142411"/>
                </a:lnTo>
                <a:lnTo>
                  <a:pt x="0" y="6142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35503" y="5174961"/>
            <a:ext cx="3252013" cy="5074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414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discriminacion: consiste en dar un trato desfavorable a una persona o grupo en comparación con otros, por su origen, identidad o forma de vida.</a:t>
            </a:r>
          </a:p>
          <a:p>
            <a:pPr algn="ctr">
              <a:lnSpc>
                <a:spcPts val="3379"/>
              </a:lnSpc>
            </a:pPr>
            <a:endParaRPr lang="en-US" sz="2414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379"/>
              </a:lnSpc>
            </a:pPr>
            <a:endParaRPr lang="en-US" sz="2414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379"/>
              </a:lnSpc>
            </a:pPr>
            <a:endParaRPr lang="en-US" sz="2414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>
              <a:lnSpc>
                <a:spcPts val="3379"/>
              </a:lnSpc>
              <a:spcBef>
                <a:spcPct val="0"/>
              </a:spcBef>
            </a:pPr>
            <a:endParaRPr lang="en-US" sz="2414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37742" y="5174961"/>
            <a:ext cx="3373178" cy="369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pobreza:situación en la cual no es posible satisfacer las necesidades físicas y psicológicas básicas de una persona,​ por falta de recursos como la alimentación, la vivienda, la educación, la asistencia sanitaria, el agua potable o la electricidad.: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584799" y="3625260"/>
            <a:ext cx="1188940" cy="118894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87038" y="3625260"/>
            <a:ext cx="1188940" cy="11889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584799" y="3843308"/>
            <a:ext cx="1188940" cy="79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</a:pPr>
            <a:r>
              <a:rPr lang="en-US" sz="5444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87038" y="3843308"/>
            <a:ext cx="1188940" cy="79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</a:pPr>
            <a:r>
              <a:rPr lang="en-US" sz="5444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02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030411" y="2913871"/>
            <a:ext cx="4031656" cy="6142411"/>
          </a:xfrm>
          <a:custGeom>
            <a:avLst/>
            <a:gdLst/>
            <a:ahLst/>
            <a:cxnLst/>
            <a:rect l="l" t="t" r="r" b="b"/>
            <a:pathLst>
              <a:path w="4031656" h="6142411">
                <a:moveTo>
                  <a:pt x="0" y="0"/>
                </a:moveTo>
                <a:lnTo>
                  <a:pt x="4031656" y="0"/>
                </a:lnTo>
                <a:lnTo>
                  <a:pt x="4031656" y="6142411"/>
                </a:lnTo>
                <a:lnTo>
                  <a:pt x="0" y="6142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173926" y="4804833"/>
            <a:ext cx="4150079" cy="443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problemas de hambre:</a:t>
            </a:r>
          </a:p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El hambre puede ser crónica cuando la persona no consume la cantidad suficiente de calorías de forma regular. </a:t>
            </a:r>
          </a:p>
          <a:p>
            <a:pPr algn="ctr">
              <a:lnSpc>
                <a:spcPts val="2950"/>
              </a:lnSpc>
            </a:pPr>
            <a:endParaRPr lang="en-US" sz="2107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2950"/>
              </a:lnSpc>
            </a:pPr>
            <a:r>
              <a:rPr lang="en-US" sz="2107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Algunas de las causas del hambre son: Pobreza y exclusión, Cambio climático, Conflictos armados y desplazamientos, Inestabilidad política.</a:t>
            </a:r>
          </a:p>
          <a:p>
            <a:pPr marL="0" lvl="0" indent="0" algn="ctr">
              <a:lnSpc>
                <a:spcPts val="2950"/>
              </a:lnSpc>
              <a:spcBef>
                <a:spcPct val="0"/>
              </a:spcBef>
            </a:pPr>
            <a:r>
              <a:rPr lang="en-US" sz="2107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389277" y="3625260"/>
            <a:ext cx="1188940" cy="118894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F7E9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389277" y="3843308"/>
            <a:ext cx="1188940" cy="79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8"/>
              </a:lnSpc>
            </a:pPr>
            <a:r>
              <a:rPr lang="en-US" sz="5444">
                <a:solidFill>
                  <a:srgbClr val="FFFFFF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56872" y="300038"/>
            <a:ext cx="8334918" cy="264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2"/>
              </a:lnSpc>
            </a:pPr>
            <a:r>
              <a:rPr lang="en-US" sz="827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Factores que afectan la paz</a:t>
            </a:r>
          </a:p>
        </p:txBody>
      </p:sp>
      <p:sp>
        <p:nvSpPr>
          <p:cNvPr id="21" name="Freeform 21"/>
          <p:cNvSpPr/>
          <p:nvPr/>
        </p:nvSpPr>
        <p:spPr>
          <a:xfrm rot="-5400000">
            <a:off x="-8443539" y="3879965"/>
            <a:ext cx="18288000" cy="2527069"/>
          </a:xfrm>
          <a:custGeom>
            <a:avLst/>
            <a:gdLst/>
            <a:ahLst/>
            <a:cxnLst/>
            <a:rect l="l" t="t" r="r" b="b"/>
            <a:pathLst>
              <a:path w="18288000" h="2527069">
                <a:moveTo>
                  <a:pt x="0" y="0"/>
                </a:moveTo>
                <a:lnTo>
                  <a:pt x="18288000" y="0"/>
                </a:lnTo>
                <a:lnTo>
                  <a:pt x="18288000" y="2527070"/>
                </a:lnTo>
                <a:lnTo>
                  <a:pt x="0" y="2527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 flipH="1" flipV="1">
            <a:off x="8443539" y="3879965"/>
            <a:ext cx="18288000" cy="2527069"/>
          </a:xfrm>
          <a:custGeom>
            <a:avLst/>
            <a:gdLst/>
            <a:ahLst/>
            <a:cxnLst/>
            <a:rect l="l" t="t" r="r" b="b"/>
            <a:pathLst>
              <a:path w="18288000" h="2527069">
                <a:moveTo>
                  <a:pt x="18288000" y="2527070"/>
                </a:moveTo>
                <a:lnTo>
                  <a:pt x="0" y="252707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52707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531237" y="1649618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057949" y="1028700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42350">
            <a:off x="6935525" y="2076181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0" y="0"/>
                </a:moveTo>
                <a:lnTo>
                  <a:pt x="1454867" y="0"/>
                </a:lnTo>
                <a:lnTo>
                  <a:pt x="1454867" y="774717"/>
                </a:lnTo>
                <a:lnTo>
                  <a:pt x="0" y="77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453505" flipH="1">
            <a:off x="9897426" y="2076181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1454867" y="0"/>
                </a:moveTo>
                <a:lnTo>
                  <a:pt x="0" y="0"/>
                </a:lnTo>
                <a:lnTo>
                  <a:pt x="0" y="774717"/>
                </a:lnTo>
                <a:lnTo>
                  <a:pt x="1454867" y="774717"/>
                </a:lnTo>
                <a:lnTo>
                  <a:pt x="14548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57649">
            <a:off x="9897608" y="7506106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0" y="0"/>
                </a:moveTo>
                <a:lnTo>
                  <a:pt x="1454867" y="0"/>
                </a:lnTo>
                <a:lnTo>
                  <a:pt x="1454867" y="774716"/>
                </a:lnTo>
                <a:lnTo>
                  <a:pt x="0" y="774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346494" flipH="1">
            <a:off x="6935707" y="7506106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1454867" y="0"/>
                </a:moveTo>
                <a:lnTo>
                  <a:pt x="0" y="0"/>
                </a:lnTo>
                <a:lnTo>
                  <a:pt x="0" y="774716"/>
                </a:lnTo>
                <a:lnTo>
                  <a:pt x="1454867" y="774716"/>
                </a:lnTo>
                <a:lnTo>
                  <a:pt x="14548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31609" y="4651097"/>
            <a:ext cx="4024782" cy="240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3"/>
              </a:lnSpc>
            </a:pPr>
            <a:r>
              <a:rPr lang="en-US" sz="8539">
                <a:solidFill>
                  <a:srgbClr val="30303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PASOS PARA</a:t>
            </a:r>
          </a:p>
          <a:p>
            <a:pPr algn="ctr">
              <a:lnSpc>
                <a:spcPts val="9393"/>
              </a:lnSpc>
            </a:pPr>
            <a:r>
              <a:rPr lang="en-US" sz="8539">
                <a:solidFill>
                  <a:srgbClr val="30303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LA PAZ</a:t>
            </a:r>
          </a:p>
        </p:txBody>
      </p:sp>
      <p:sp>
        <p:nvSpPr>
          <p:cNvPr id="7" name="Freeform 7"/>
          <p:cNvSpPr/>
          <p:nvPr/>
        </p:nvSpPr>
        <p:spPr>
          <a:xfrm>
            <a:off x="11866776" y="125392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3"/>
                </a:lnTo>
                <a:lnTo>
                  <a:pt x="0" y="3810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66838" y="533654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2"/>
                </a:lnTo>
                <a:lnTo>
                  <a:pt x="0" y="381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093911" y="7859701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3"/>
                </a:lnTo>
                <a:lnTo>
                  <a:pt x="0" y="3275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66776" y="533654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2"/>
                </a:lnTo>
                <a:lnTo>
                  <a:pt x="0" y="381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12228097" y="215998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1"/>
              </a:lnSpc>
              <a:spcBef>
                <a:spcPct val="0"/>
              </a:spcBef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valentia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28159" y="638263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exigencia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28097" y="638263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1"/>
              </a:lnSpc>
              <a:spcBef>
                <a:spcPct val="0"/>
              </a:spcBef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respeto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28097" y="2927994"/>
            <a:ext cx="4231744" cy="131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saber lo importante de realizar nuestros sueños y deseos, enfatizarlos en valores como el respoeto y la tolerancia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28097" y="7150643"/>
            <a:ext cx="4231744" cy="164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debemos fomentar el respeto hacia nosotros y hacia los demas, sea en cuanto a la integridad fisica o en cuanto o en cuanto a las diferentes costumbres y maneras de pasar </a:t>
            </a:r>
          </a:p>
        </p:txBody>
      </p:sp>
      <p:sp>
        <p:nvSpPr>
          <p:cNvPr id="16" name="Freeform 16"/>
          <p:cNvSpPr/>
          <p:nvPr/>
        </p:nvSpPr>
        <p:spPr>
          <a:xfrm>
            <a:off x="-2165389" y="-1537275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3"/>
                </a:lnTo>
                <a:lnTo>
                  <a:pt x="0" y="32753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6838" y="125392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3"/>
                </a:lnTo>
                <a:lnTo>
                  <a:pt x="0" y="3810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828159" y="215998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voluntad</a:t>
            </a:r>
          </a:p>
        </p:txBody>
      </p:sp>
      <p:sp>
        <p:nvSpPr>
          <p:cNvPr id="19" name="Freeform 19"/>
          <p:cNvSpPr/>
          <p:nvPr/>
        </p:nvSpPr>
        <p:spPr>
          <a:xfrm>
            <a:off x="8539541" y="3075939"/>
            <a:ext cx="1208918" cy="1293589"/>
          </a:xfrm>
          <a:custGeom>
            <a:avLst/>
            <a:gdLst/>
            <a:ahLst/>
            <a:cxnLst/>
            <a:rect l="l" t="t" r="r" b="b"/>
            <a:pathLst>
              <a:path w="1208918" h="1293589">
                <a:moveTo>
                  <a:pt x="0" y="0"/>
                </a:moveTo>
                <a:lnTo>
                  <a:pt x="1208918" y="0"/>
                </a:lnTo>
                <a:lnTo>
                  <a:pt x="1208918" y="1293590"/>
                </a:lnTo>
                <a:lnTo>
                  <a:pt x="0" y="12935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214327" y="4062112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890335" y="5194183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5641848" y="895051"/>
            <a:ext cx="1990934" cy="199093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5825695" y="1028700"/>
            <a:ext cx="1990934" cy="199093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25066" r="-25066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5223393" y="4932615"/>
            <a:ext cx="1990934" cy="199093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5914402" y="5252440"/>
            <a:ext cx="1990934" cy="199093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9"/>
              <a:stretch>
                <a:fillRect l="-10112" r="-10112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1828159" y="7150643"/>
            <a:ext cx="4231744" cy="131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es necesario que cada quien realice las cosas que le corresponden, siempre y cuando se tomen en cuenta sus posibilidades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8159" y="2927994"/>
            <a:ext cx="4231744" cy="64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es iindispensable aprender todo lo que queremos requiere un esfuerzo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42350">
            <a:off x="6935525" y="2076181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0" y="0"/>
                </a:moveTo>
                <a:lnTo>
                  <a:pt x="1454867" y="0"/>
                </a:lnTo>
                <a:lnTo>
                  <a:pt x="1454867" y="774717"/>
                </a:lnTo>
                <a:lnTo>
                  <a:pt x="0" y="774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453505" flipH="1">
            <a:off x="9897426" y="2076181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1454867" y="0"/>
                </a:moveTo>
                <a:lnTo>
                  <a:pt x="0" y="0"/>
                </a:lnTo>
                <a:lnTo>
                  <a:pt x="0" y="774717"/>
                </a:lnTo>
                <a:lnTo>
                  <a:pt x="1454867" y="774717"/>
                </a:lnTo>
                <a:lnTo>
                  <a:pt x="14548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57649">
            <a:off x="9897608" y="7506106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0" y="0"/>
                </a:moveTo>
                <a:lnTo>
                  <a:pt x="1454867" y="0"/>
                </a:lnTo>
                <a:lnTo>
                  <a:pt x="1454867" y="774716"/>
                </a:lnTo>
                <a:lnTo>
                  <a:pt x="0" y="774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346494" flipH="1">
            <a:off x="6935707" y="7506106"/>
            <a:ext cx="1454867" cy="774717"/>
          </a:xfrm>
          <a:custGeom>
            <a:avLst/>
            <a:gdLst/>
            <a:ahLst/>
            <a:cxnLst/>
            <a:rect l="l" t="t" r="r" b="b"/>
            <a:pathLst>
              <a:path w="1454867" h="774717">
                <a:moveTo>
                  <a:pt x="1454867" y="0"/>
                </a:moveTo>
                <a:lnTo>
                  <a:pt x="0" y="0"/>
                </a:lnTo>
                <a:lnTo>
                  <a:pt x="0" y="774716"/>
                </a:lnTo>
                <a:lnTo>
                  <a:pt x="1454867" y="774716"/>
                </a:lnTo>
                <a:lnTo>
                  <a:pt x="14548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31609" y="4651097"/>
            <a:ext cx="4024782" cy="240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3"/>
              </a:lnSpc>
            </a:pPr>
            <a:r>
              <a:rPr lang="en-US" sz="8539">
                <a:solidFill>
                  <a:srgbClr val="30303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PASOS PARA</a:t>
            </a:r>
          </a:p>
          <a:p>
            <a:pPr algn="ctr">
              <a:lnSpc>
                <a:spcPts val="9393"/>
              </a:lnSpc>
            </a:pPr>
            <a:r>
              <a:rPr lang="en-US" sz="8539">
                <a:solidFill>
                  <a:srgbClr val="303030"/>
                </a:solidFill>
                <a:latin typeface="Handelson Four"/>
                <a:ea typeface="Handelson Four"/>
                <a:cs typeface="Handelson Four"/>
                <a:sym typeface="Handelson Four"/>
              </a:rPr>
              <a:t>LA PAZ</a:t>
            </a:r>
          </a:p>
        </p:txBody>
      </p:sp>
      <p:sp>
        <p:nvSpPr>
          <p:cNvPr id="7" name="Freeform 7"/>
          <p:cNvSpPr/>
          <p:nvPr/>
        </p:nvSpPr>
        <p:spPr>
          <a:xfrm>
            <a:off x="11866776" y="125392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3"/>
                </a:lnTo>
                <a:lnTo>
                  <a:pt x="0" y="3810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66838" y="533654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2"/>
                </a:lnTo>
                <a:lnTo>
                  <a:pt x="0" y="381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093911" y="7859701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3"/>
                </a:lnTo>
                <a:lnTo>
                  <a:pt x="0" y="3275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66776" y="533654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2"/>
                </a:lnTo>
                <a:lnTo>
                  <a:pt x="0" y="381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-2165389" y="-1537275"/>
            <a:ext cx="6388178" cy="3275393"/>
          </a:xfrm>
          <a:custGeom>
            <a:avLst/>
            <a:gdLst/>
            <a:ahLst/>
            <a:cxnLst/>
            <a:rect l="l" t="t" r="r" b="b"/>
            <a:pathLst>
              <a:path w="6388178" h="3275393">
                <a:moveTo>
                  <a:pt x="0" y="0"/>
                </a:moveTo>
                <a:lnTo>
                  <a:pt x="6388178" y="0"/>
                </a:lnTo>
                <a:lnTo>
                  <a:pt x="6388178" y="3275393"/>
                </a:lnTo>
                <a:lnTo>
                  <a:pt x="0" y="32753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66838" y="1253928"/>
            <a:ext cx="4954386" cy="3810373"/>
          </a:xfrm>
          <a:custGeom>
            <a:avLst/>
            <a:gdLst/>
            <a:ahLst/>
            <a:cxnLst/>
            <a:rect l="l" t="t" r="r" b="b"/>
            <a:pathLst>
              <a:path w="4954386" h="3810373">
                <a:moveTo>
                  <a:pt x="0" y="0"/>
                </a:moveTo>
                <a:lnTo>
                  <a:pt x="4954386" y="0"/>
                </a:lnTo>
                <a:lnTo>
                  <a:pt x="4954386" y="3810373"/>
                </a:lnTo>
                <a:lnTo>
                  <a:pt x="0" y="3810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539541" y="3075939"/>
            <a:ext cx="1208918" cy="1293589"/>
          </a:xfrm>
          <a:custGeom>
            <a:avLst/>
            <a:gdLst/>
            <a:ahLst/>
            <a:cxnLst/>
            <a:rect l="l" t="t" r="r" b="b"/>
            <a:pathLst>
              <a:path w="1208918" h="1293589">
                <a:moveTo>
                  <a:pt x="0" y="0"/>
                </a:moveTo>
                <a:lnTo>
                  <a:pt x="1208918" y="0"/>
                </a:lnTo>
                <a:lnTo>
                  <a:pt x="1208918" y="1293590"/>
                </a:lnTo>
                <a:lnTo>
                  <a:pt x="0" y="12935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214327" y="4062112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890335" y="5194183"/>
            <a:ext cx="532111" cy="614834"/>
          </a:xfrm>
          <a:custGeom>
            <a:avLst/>
            <a:gdLst/>
            <a:ahLst/>
            <a:cxnLst/>
            <a:rect l="l" t="t" r="r" b="b"/>
            <a:pathLst>
              <a:path w="532111" h="614834">
                <a:moveTo>
                  <a:pt x="0" y="0"/>
                </a:moveTo>
                <a:lnTo>
                  <a:pt x="532111" y="0"/>
                </a:lnTo>
                <a:lnTo>
                  <a:pt x="532111" y="614834"/>
                </a:lnTo>
                <a:lnTo>
                  <a:pt x="0" y="6148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489448" y="742651"/>
            <a:ext cx="1990934" cy="199093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6"/>
              <a:stretch>
                <a:fillRect t="-20448" b="-20448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2228097" y="215998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1"/>
              </a:lnSpc>
              <a:spcBef>
                <a:spcPct val="0"/>
              </a:spcBef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orden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8159" y="638263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cortesia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28097" y="638263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1"/>
              </a:lnSpc>
              <a:spcBef>
                <a:spcPct val="0"/>
              </a:spcBef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caridad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5825695" y="742651"/>
            <a:ext cx="1990934" cy="199093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4230" r="-4230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5064436" y="4813550"/>
            <a:ext cx="1990934" cy="199093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5825695" y="4997751"/>
            <a:ext cx="2054911" cy="205491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9"/>
              <a:stretch>
                <a:fillRect l="-12600" r="-12600"/>
              </a:stretch>
            </a:blipFill>
          </p:spPr>
        </p:sp>
      </p:grpSp>
      <p:sp>
        <p:nvSpPr>
          <p:cNvPr id="27" name="TextBox 27"/>
          <p:cNvSpPr txBox="1"/>
          <p:nvPr/>
        </p:nvSpPr>
        <p:spPr>
          <a:xfrm>
            <a:off x="12228097" y="2927994"/>
            <a:ext cx="4231744" cy="64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hay que seguir las normas y leyes, respetando los limitescss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28159" y="7150643"/>
            <a:ext cx="4231744" cy="97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utilizar la educacion y la amabilidad para dominar nuestras acciones y respetar a los demas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28097" y="7150643"/>
            <a:ext cx="4231744" cy="64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buscar siempre el bienestar social y personal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28159" y="2159987"/>
            <a:ext cx="4231744" cy="74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4609">
                <a:solidFill>
                  <a:srgbClr val="303030"/>
                </a:solidFill>
                <a:latin typeface="Handelson Three"/>
                <a:ea typeface="Handelson Three"/>
                <a:cs typeface="Handelson Three"/>
                <a:sym typeface="Handelson Three"/>
              </a:rPr>
              <a:t>generosidad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8159" y="2927994"/>
            <a:ext cx="4231744" cy="97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91"/>
              </a:lnSpc>
              <a:spcBef>
                <a:spcPct val="0"/>
              </a:spcBef>
            </a:pPr>
            <a:r>
              <a:rPr lang="en-US" sz="1922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hay que buscar siempre el modo de ayudar a nuestros semejantes en distintas maneras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by:Azul, Ana P. Y obed</dc:title>
  <cp:lastModifiedBy>Kid2 Inei</cp:lastModifiedBy>
  <cp:revision>2</cp:revision>
  <dcterms:created xsi:type="dcterms:W3CDTF">2006-08-16T00:00:00Z</dcterms:created>
  <dcterms:modified xsi:type="dcterms:W3CDTF">2024-11-13T18:29:30Z</dcterms:modified>
  <dc:identifier>DAGUOoB-LQs</dc:identifier>
</cp:coreProperties>
</file>