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4660"/>
  </p:normalViewPr>
  <p:slideViewPr>
    <p:cSldViewPr snapToGrid="0">
      <p:cViewPr varScale="1">
        <p:scale>
          <a:sx n="73" d="100"/>
          <a:sy n="73" d="100"/>
        </p:scale>
        <p:origin x="1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BBA0C-44C6-FE2C-5458-26F1F4AE3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4BC461-DCD4-D53C-2FE4-FF302DEF6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F1BFD-09A0-CA92-016D-ACAD994E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55F9B-BE93-FCE3-8EB1-27E3D102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2D5B6-FFD9-9DB9-6B8D-41D61EAA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140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0F187-3727-1D41-7700-ECD143ED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7DFCEC-EE96-148D-5F00-0F5AC2018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764A06-194E-7D54-FC97-0F747A70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6C9430-4C54-2CF1-EF52-74B447D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0D534F-7BB7-6BF3-E2BE-703A5856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74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7AD949-7594-B6B6-4CC6-33297471A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D205FA-0A7E-7700-1AE4-5B08D7D0A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A283-615C-EF5D-2310-23E06D01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0854A0-3595-552E-0EBA-4D8CF97A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10A4BB-6026-237C-6DE5-45EAF515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30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9C7EB-96E7-65C7-E07F-42719AEE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51EC50-F643-F3B7-F9E3-EE241EDCC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1CB699-78A4-8B0C-80A6-6A04B0DB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EBBE84-1C3D-DF5C-E9BB-F01F1931E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5D49AB-83E1-242D-4746-163567CE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630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6925F-B09A-E3DE-C79C-04F32F28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1B29D9-85E8-425C-148A-BF80529F0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CAC772-4EFB-DBBA-AF1A-497EA73C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D31A4E-24A8-5A2C-CB24-00C1228C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A513BE-385D-E112-C13C-6449367E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350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C7BFF-DA77-9594-9E37-B6155A77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C3AEC8-441A-DEC9-08E3-C6B38BF37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9E69E5-8E2D-CF2E-62E1-93BBB7A40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CFC862-9D2D-76B1-AC0D-DD5AD393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EA67C-C1FA-D4B5-129E-38335C40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096FC7-802F-9023-93C4-63AB651B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192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12371-CA1F-AE14-5B91-95F74A84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2520F3-9238-4BAF-7175-AD8223869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0DC948-FBB7-FD45-0BDF-6C46E9265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401FB74-8CCD-F104-89C4-E2CB5587C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16FE4F-0B06-CCBC-D85C-C7433A20C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2CB58A-A671-533F-9ECA-2C92578A5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27258E-8CE3-8E1C-C5B4-31040FDB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AEEA75B-06C5-6036-D94C-D73FBF4A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765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C407-FD1D-4FB6-E216-BA7BE8DC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1D4A32-C40B-AECB-F7EE-39B1988C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0E84C0-108B-79BC-BFFB-94BFFE99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BC22EE-56B7-5F4F-3094-22E65AB0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243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01598F-E6F9-F78A-ACA2-EFDCF71E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3B927F-A8F2-F7C3-9E9B-D517E338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FE1F5D-1FE5-506B-5BE5-4BA507E9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726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E886F-BA64-5CBD-67BC-12D919A0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37184C-1885-FAFD-5DDF-9FA5F41A2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FDA429-A41C-8BE5-AE25-9D554A41F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30390-002E-7974-48C3-007CD92E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E5BD8F-F0C0-AF35-4F18-BAAE0CB1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5E20F0-9E6E-5D70-BD06-AA04D21B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6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8523C-6E4C-A31F-1EB2-53962427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BCD639-DC73-BD6A-EFC0-64FE33F00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0C9607-B990-50A2-A2FF-0A7E031CD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01B23E-5CBD-084E-CC0F-6F119C6E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2D01D8-3C62-00B0-0444-3122A7BB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BED2F8-D448-12ED-0C09-3052A308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514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5B14E9-2586-D55A-2038-84BC3C88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788B4F-A046-3F35-32E4-ACC75EE2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50D898-8AA3-E470-60F6-B024CEBC2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521C-B5D8-4A66-9910-ED97EF7371DE}" type="datetimeFigureOut">
              <a:rPr lang="es-MX" smtClean="0"/>
              <a:t>10/11/2024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F96182-E8E1-4150-7F4B-47F1BBA17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D36FA8-7204-EE53-9094-99E58F1F2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CEEE8-7F4C-4CEA-BBB5-6816E384EF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673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3B4C7C-3A57-89BF-B893-1247D495F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"/>
            <a:ext cx="12197602" cy="685485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AD9E4B-6D39-D709-47D5-292F40170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3668" y="-530250"/>
            <a:ext cx="9144000" cy="2387600"/>
          </a:xfrm>
        </p:spPr>
        <p:txBody>
          <a:bodyPr>
            <a:normAutofit/>
          </a:bodyPr>
          <a:lstStyle/>
          <a:p>
            <a:r>
              <a:rPr lang="es-MX" sz="8800" b="1" dirty="0">
                <a:solidFill>
                  <a:schemeClr val="bg1"/>
                </a:solidFill>
              </a:rPr>
              <a:t>CANCUN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9CB02C-AAD8-0EA1-E2FE-7AFA68A9E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57646" y="5735637"/>
            <a:ext cx="9144000" cy="1655762"/>
          </a:xfrm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Student José David Celis Campas</a:t>
            </a:r>
          </a:p>
          <a:p>
            <a:r>
              <a:rPr lang="es-MX" dirty="0">
                <a:solidFill>
                  <a:schemeClr val="bg1"/>
                </a:solidFill>
              </a:rPr>
              <a:t>Teacher Bertha Adriana Atondo López</a:t>
            </a:r>
          </a:p>
        </p:txBody>
      </p:sp>
    </p:spTree>
    <p:extLst>
      <p:ext uri="{BB962C8B-B14F-4D97-AF65-F5344CB8AC3E}">
        <p14:creationId xmlns:p14="http://schemas.microsoft.com/office/powerpoint/2010/main" val="344134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1047C40-CA79-6256-C132-F6761E415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1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27E870-DA3B-6E73-142F-839D6343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5524581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64979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EA5DB-C446-0C02-5A99-F7739D29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C4398F4-6461-0AED-5040-6C1EDF2BC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00"/>
          <a:stretch/>
        </p:blipFill>
        <p:spPr>
          <a:xfrm>
            <a:off x="0" y="0"/>
            <a:ext cx="12192000" cy="68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3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0A4AF-4CEE-C6D8-9385-25B31B92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9ACE926-6E6C-A01B-55CB-7EEED5FA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197"/>
          <a:stretch/>
        </p:blipFill>
        <p:spPr>
          <a:xfrm>
            <a:off x="0" y="0"/>
            <a:ext cx="6983392" cy="342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F45DD5-F1D1-E7B3-7BCF-B7B3BE56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92" y="0"/>
            <a:ext cx="5208608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96295F-E744-B966-B136-63F55BFF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188"/>
            <a:ext cx="6983392" cy="3429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6B7BC5-13A5-1F9D-D7E3-18804F271E86}"/>
              </a:ext>
            </a:extLst>
          </p:cNvPr>
          <p:cNvSpPr txBox="1"/>
          <p:nvPr/>
        </p:nvSpPr>
        <p:spPr>
          <a:xfrm>
            <a:off x="3154680" y="2519172"/>
            <a:ext cx="486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	</a:t>
            </a:r>
            <a:r>
              <a:rPr lang="es-MX" sz="6000" b="1" dirty="0">
                <a:solidFill>
                  <a:schemeClr val="bg1"/>
                </a:solidFill>
              </a:rPr>
              <a:t>Attractions</a:t>
            </a:r>
            <a:endParaRPr lang="es-MX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A0F4F-3E92-440D-13FF-F23A9885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30C518B-12AE-7D72-85AB-00BCB9256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282100" cy="43513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C2C7B0-A40C-268C-B60C-FDF931E5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96" y="3152502"/>
            <a:ext cx="5593203" cy="37054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1F993A-BA3E-3F21-0E5E-82ADD4065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98" y="3540451"/>
            <a:ext cx="3631474" cy="32751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0480CC-72F7-15EF-9EAD-513AFAFE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259" y="0"/>
            <a:ext cx="3152502" cy="315250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83D62C-0940-FA29-6269-C4982BD9AD72}"/>
              </a:ext>
            </a:extLst>
          </p:cNvPr>
          <p:cNvSpPr txBox="1"/>
          <p:nvPr/>
        </p:nvSpPr>
        <p:spPr>
          <a:xfrm>
            <a:off x="4023360" y="2307771"/>
            <a:ext cx="41539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600" dirty="0">
                <a:solidFill>
                  <a:schemeClr val="bg1"/>
                </a:solidFill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83537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1AE38-319D-24EC-6C9D-5069BB05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9955F88-FDB1-5642-382B-98366CB8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3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Panorámica</PresentationFormat>
  <Paragraphs>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CANCUN</vt:lpstr>
      <vt:lpstr>Location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Acer</dc:creator>
  <cp:lastModifiedBy>Acer</cp:lastModifiedBy>
  <cp:revision>1</cp:revision>
  <dcterms:created xsi:type="dcterms:W3CDTF">2024-11-11T02:50:07Z</dcterms:created>
  <dcterms:modified xsi:type="dcterms:W3CDTF">2024-11-11T02:52:03Z</dcterms:modified>
</cp:coreProperties>
</file>