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16" r:id="rId1"/>
  </p:sldMasterIdLst>
  <p:sldIdLst>
    <p:sldId id="256" r:id="rId2"/>
  </p:sldIdLst>
  <p:sldSz cx="43200638" cy="4320063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A219"/>
    <a:srgbClr val="FF3300"/>
    <a:srgbClr val="CCFF33"/>
    <a:srgbClr val="7CA800"/>
    <a:srgbClr val="008E00"/>
    <a:srgbClr val="CC3300"/>
    <a:srgbClr val="FF7619"/>
    <a:srgbClr val="FFFFFF"/>
    <a:srgbClr val="FF3E11"/>
    <a:srgbClr val="66FF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74C1A8A3-306A-4EB7-A6B1-4F7E0EB9C5D6}" styleName="Estilo medio 3 - Énfasis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p:scale>
          <a:sx n="30" d="100"/>
          <a:sy n="30" d="100"/>
        </p:scale>
        <p:origin x="19" y="19"/>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7830115" y="28120277"/>
            <a:ext cx="32400479" cy="7525465"/>
          </a:xfrm>
        </p:spPr>
        <p:txBody>
          <a:bodyPr wrap="none" anchor="t">
            <a:normAutofit/>
          </a:bodyPr>
          <a:lstStyle>
            <a:lvl1pPr algn="r">
              <a:defRPr sz="34016" b="0" spc="-1063">
                <a:gradFill flip="none" rotWithShape="1">
                  <a:gsLst>
                    <a:gs pos="32000">
                      <a:schemeClr val="tx1">
                        <a:lumMod val="89000"/>
                      </a:schemeClr>
                    </a:gs>
                    <a:gs pos="100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7830111" y="24125575"/>
            <a:ext cx="32400479" cy="3896265"/>
          </a:xfrm>
        </p:spPr>
        <p:txBody>
          <a:bodyPr anchor="b">
            <a:normAutofit/>
          </a:bodyPr>
          <a:lstStyle>
            <a:lvl1pPr marL="0" indent="0" algn="r">
              <a:buNone/>
              <a:defRPr sz="11339"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1620031" indent="0" algn="ctr">
              <a:buNone/>
              <a:defRPr sz="7087"/>
            </a:lvl2pPr>
            <a:lvl3pPr marL="3240062" indent="0" algn="ctr">
              <a:buNone/>
              <a:defRPr sz="6378"/>
            </a:lvl3pPr>
            <a:lvl4pPr marL="4860093" indent="0" algn="ctr">
              <a:buNone/>
              <a:defRPr sz="5669"/>
            </a:lvl4pPr>
            <a:lvl5pPr marL="6480124" indent="0" algn="ctr">
              <a:buNone/>
              <a:defRPr sz="5669"/>
            </a:lvl5pPr>
            <a:lvl6pPr marL="8100155" indent="0" algn="ctr">
              <a:buNone/>
              <a:defRPr sz="5669"/>
            </a:lvl6pPr>
            <a:lvl7pPr marL="9720186" indent="0" algn="ctr">
              <a:buNone/>
              <a:defRPr sz="5669"/>
            </a:lvl7pPr>
            <a:lvl8pPr marL="11340217" indent="0" algn="ctr">
              <a:buNone/>
              <a:defRPr sz="5669"/>
            </a:lvl8pPr>
            <a:lvl9pPr marL="12960248" indent="0" algn="ctr">
              <a:buNone/>
              <a:defRPr sz="5669"/>
            </a:lvl9pPr>
          </a:lstStyle>
          <a:p>
            <a:r>
              <a:rPr lang="es-ES"/>
              <a:t>Haga clic para modificar el estilo de subtítulo del patrón</a:t>
            </a:r>
            <a:endParaRPr lang="en-US" dirty="0"/>
          </a:p>
        </p:txBody>
      </p:sp>
      <p:sp>
        <p:nvSpPr>
          <p:cNvPr id="7" name="Date Placeholder 6"/>
          <p:cNvSpPr>
            <a:spLocks noGrp="1"/>
          </p:cNvSpPr>
          <p:nvPr>
            <p:ph type="dt" sz="half" idx="10"/>
          </p:nvPr>
        </p:nvSpPr>
        <p:spPr/>
        <p:txBody>
          <a:bodyPr/>
          <a:lstStyle/>
          <a:p>
            <a:fld id="{79E71CCB-C447-4F4F-90EA-194A68B165F2}" type="datetimeFigureOut">
              <a:rPr lang="es-MX" smtClean="0"/>
              <a:t>06/11/2024</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5C3E08E3-4913-4A52-A93B-56D0871E0274}" type="slidenum">
              <a:rPr lang="es-MX" smtClean="0"/>
              <a:t>‹Nº›</a:t>
            </a:fld>
            <a:endParaRPr lang="es-MX"/>
          </a:p>
        </p:txBody>
      </p:sp>
    </p:spTree>
    <p:extLst>
      <p:ext uri="{BB962C8B-B14F-4D97-AF65-F5344CB8AC3E}">
        <p14:creationId xmlns:p14="http://schemas.microsoft.com/office/powerpoint/2010/main" val="3440435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975671" y="27510085"/>
            <a:ext cx="37260550" cy="5161368"/>
          </a:xfrm>
        </p:spPr>
        <p:txBody>
          <a:bodyPr anchor="b"/>
          <a:lstStyle>
            <a:lvl1pPr>
              <a:defRPr sz="11339"/>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2975671" y="6220101"/>
            <a:ext cx="37260550" cy="21289984"/>
          </a:xfrm>
        </p:spPr>
        <p:txBody>
          <a:bodyPr anchor="t"/>
          <a:lstStyle>
            <a:lvl1pPr marL="0" indent="0">
              <a:buNone/>
              <a:defRPr sz="11339"/>
            </a:lvl1pPr>
            <a:lvl2pPr marL="1620031" indent="0">
              <a:buNone/>
              <a:defRPr sz="9921"/>
            </a:lvl2pPr>
            <a:lvl3pPr marL="3240062" indent="0">
              <a:buNone/>
              <a:defRPr sz="8504"/>
            </a:lvl3pPr>
            <a:lvl4pPr marL="4860093" indent="0">
              <a:buNone/>
              <a:defRPr sz="7087"/>
            </a:lvl4pPr>
            <a:lvl5pPr marL="6480124" indent="0">
              <a:buNone/>
              <a:defRPr sz="7087"/>
            </a:lvl5pPr>
            <a:lvl6pPr marL="8100155" indent="0">
              <a:buNone/>
              <a:defRPr sz="7087"/>
            </a:lvl6pPr>
            <a:lvl7pPr marL="9720186" indent="0">
              <a:buNone/>
              <a:defRPr sz="7087"/>
            </a:lvl7pPr>
            <a:lvl8pPr marL="11340217" indent="0">
              <a:buNone/>
              <a:defRPr sz="7087"/>
            </a:lvl8pPr>
            <a:lvl9pPr marL="12960248" indent="0">
              <a:buNone/>
              <a:defRPr sz="7087"/>
            </a:lvl9pPr>
          </a:lstStyle>
          <a:p>
            <a:r>
              <a:rPr lang="es-ES"/>
              <a:t>Haga clic en el icono para agregar una imagen</a:t>
            </a:r>
            <a:endParaRPr lang="en-US" dirty="0"/>
          </a:p>
        </p:txBody>
      </p:sp>
      <p:sp>
        <p:nvSpPr>
          <p:cNvPr id="4" name="Text Placeholder 3"/>
          <p:cNvSpPr>
            <a:spLocks noGrp="1"/>
          </p:cNvSpPr>
          <p:nvPr>
            <p:ph type="body" sz="half" idx="2"/>
          </p:nvPr>
        </p:nvSpPr>
        <p:spPr>
          <a:xfrm>
            <a:off x="2975673" y="32671449"/>
            <a:ext cx="37254923" cy="4299100"/>
          </a:xfrm>
        </p:spPr>
        <p:txBody>
          <a:bodyPr/>
          <a:lstStyle>
            <a:lvl1pPr marL="0" indent="0">
              <a:buNone/>
              <a:defRPr sz="5669">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1620031" indent="0">
              <a:buNone/>
              <a:defRPr sz="4961"/>
            </a:lvl2pPr>
            <a:lvl3pPr marL="3240062" indent="0">
              <a:buNone/>
              <a:defRPr sz="4252"/>
            </a:lvl3pPr>
            <a:lvl4pPr marL="4860093" indent="0">
              <a:buNone/>
              <a:defRPr sz="3543"/>
            </a:lvl4pPr>
            <a:lvl5pPr marL="6480124" indent="0">
              <a:buNone/>
              <a:defRPr sz="3543"/>
            </a:lvl5pPr>
            <a:lvl6pPr marL="8100155" indent="0">
              <a:buNone/>
              <a:defRPr sz="3543"/>
            </a:lvl6pPr>
            <a:lvl7pPr marL="9720186" indent="0">
              <a:buNone/>
              <a:defRPr sz="3543"/>
            </a:lvl7pPr>
            <a:lvl8pPr marL="11340217" indent="0">
              <a:buNone/>
              <a:defRPr sz="3543"/>
            </a:lvl8pPr>
            <a:lvl9pPr marL="12960248" indent="0">
              <a:buNone/>
              <a:defRPr sz="3543"/>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79E71CCB-C447-4F4F-90EA-194A68B165F2}" type="datetimeFigureOut">
              <a:rPr lang="es-MX" smtClean="0"/>
              <a:t>06/11/2024</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5C3E08E3-4913-4A52-A93B-56D0871E0274}" type="slidenum">
              <a:rPr lang="es-MX" smtClean="0"/>
              <a:t>‹Nº›</a:t>
            </a:fld>
            <a:endParaRPr lang="es-MX"/>
          </a:p>
        </p:txBody>
      </p:sp>
    </p:spTree>
    <p:extLst>
      <p:ext uri="{BB962C8B-B14F-4D97-AF65-F5344CB8AC3E}">
        <p14:creationId xmlns:p14="http://schemas.microsoft.com/office/powerpoint/2010/main" val="7715565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975671" y="2300034"/>
            <a:ext cx="37260550" cy="22263913"/>
          </a:xfrm>
        </p:spPr>
        <p:txBody>
          <a:bodyPr anchor="ctr"/>
          <a:lstStyle>
            <a:lvl1pPr>
              <a:defRPr sz="11339"/>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2975673" y="28280096"/>
            <a:ext cx="37254923" cy="9460461"/>
          </a:xfrm>
        </p:spPr>
        <p:txBody>
          <a:bodyPr anchor="ctr"/>
          <a:lstStyle>
            <a:lvl1pPr marL="0" indent="0">
              <a:buNone/>
              <a:defRPr sz="5669"/>
            </a:lvl1pPr>
            <a:lvl2pPr marL="1620031" indent="0">
              <a:buNone/>
              <a:defRPr sz="4961"/>
            </a:lvl2pPr>
            <a:lvl3pPr marL="3240062" indent="0">
              <a:buNone/>
              <a:defRPr sz="4252"/>
            </a:lvl3pPr>
            <a:lvl4pPr marL="4860093" indent="0">
              <a:buNone/>
              <a:defRPr sz="3543"/>
            </a:lvl4pPr>
            <a:lvl5pPr marL="6480124" indent="0">
              <a:buNone/>
              <a:defRPr sz="3543"/>
            </a:lvl5pPr>
            <a:lvl6pPr marL="8100155" indent="0">
              <a:buNone/>
              <a:defRPr sz="3543"/>
            </a:lvl6pPr>
            <a:lvl7pPr marL="9720186" indent="0">
              <a:buNone/>
              <a:defRPr sz="3543"/>
            </a:lvl7pPr>
            <a:lvl8pPr marL="11340217" indent="0">
              <a:buNone/>
              <a:defRPr sz="3543"/>
            </a:lvl8pPr>
            <a:lvl9pPr marL="12960248" indent="0">
              <a:buNone/>
              <a:defRPr sz="3543"/>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79E71CCB-C447-4F4F-90EA-194A68B165F2}" type="datetimeFigureOut">
              <a:rPr lang="es-MX" smtClean="0"/>
              <a:t>06/11/2024</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5C3E08E3-4913-4A52-A93B-56D0871E0274}" type="slidenum">
              <a:rPr lang="es-MX" smtClean="0"/>
              <a:t>‹Nº›</a:t>
            </a:fld>
            <a:endParaRPr lang="es-MX"/>
          </a:p>
        </p:txBody>
      </p:sp>
    </p:spTree>
    <p:extLst>
      <p:ext uri="{BB962C8B-B14F-4D97-AF65-F5344CB8AC3E}">
        <p14:creationId xmlns:p14="http://schemas.microsoft.com/office/powerpoint/2010/main" val="9059410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5124449" y="2300034"/>
            <a:ext cx="32962994" cy="18853217"/>
          </a:xfrm>
        </p:spPr>
        <p:txBody>
          <a:bodyPr anchor="ctr"/>
          <a:lstStyle>
            <a:lvl1pPr>
              <a:defRPr sz="15591"/>
            </a:lvl1pPr>
          </a:lstStyle>
          <a:p>
            <a:r>
              <a:rPr lang="es-ES"/>
              <a:t>Haga clic para modificar el estilo de título del patrón</a:t>
            </a:r>
            <a:endParaRPr lang="en-US" dirty="0"/>
          </a:p>
        </p:txBody>
      </p:sp>
      <p:sp>
        <p:nvSpPr>
          <p:cNvPr id="12" name="Text Placeholder 3"/>
          <p:cNvSpPr>
            <a:spLocks noGrp="1"/>
          </p:cNvSpPr>
          <p:nvPr>
            <p:ph type="body" sz="half" idx="13"/>
          </p:nvPr>
        </p:nvSpPr>
        <p:spPr>
          <a:xfrm>
            <a:off x="6096865" y="21200672"/>
            <a:ext cx="31012540" cy="3458117"/>
          </a:xfrm>
        </p:spPr>
        <p:txBody>
          <a:bodyPr anchor="t">
            <a:normAutofit/>
          </a:bodyPr>
          <a:lstStyle>
            <a:lvl1pPr marL="0" indent="0">
              <a:buNone/>
              <a:defRPr sz="4961"/>
            </a:lvl1pPr>
            <a:lvl2pPr marL="1620031" indent="0">
              <a:buNone/>
              <a:defRPr sz="4961"/>
            </a:lvl2pPr>
            <a:lvl3pPr marL="3240062" indent="0">
              <a:buNone/>
              <a:defRPr sz="4252"/>
            </a:lvl3pPr>
            <a:lvl4pPr marL="4860093" indent="0">
              <a:buNone/>
              <a:defRPr sz="3543"/>
            </a:lvl4pPr>
            <a:lvl5pPr marL="6480124" indent="0">
              <a:buNone/>
              <a:defRPr sz="3543"/>
            </a:lvl5pPr>
            <a:lvl6pPr marL="8100155" indent="0">
              <a:buNone/>
              <a:defRPr sz="3543"/>
            </a:lvl6pPr>
            <a:lvl7pPr marL="9720186" indent="0">
              <a:buNone/>
              <a:defRPr sz="3543"/>
            </a:lvl7pPr>
            <a:lvl8pPr marL="11340217" indent="0">
              <a:buNone/>
              <a:defRPr sz="3543"/>
            </a:lvl8pPr>
            <a:lvl9pPr marL="12960248" indent="0">
              <a:buNone/>
              <a:defRPr sz="3543"/>
            </a:lvl9pPr>
          </a:lstStyle>
          <a:p>
            <a:pPr lvl="0"/>
            <a:r>
              <a:rPr lang="es-ES"/>
              <a:t>Haga clic para modificar los estilos de texto del patrón</a:t>
            </a:r>
          </a:p>
        </p:txBody>
      </p:sp>
      <p:sp>
        <p:nvSpPr>
          <p:cNvPr id="4" name="Text Placeholder 3"/>
          <p:cNvSpPr>
            <a:spLocks noGrp="1"/>
          </p:cNvSpPr>
          <p:nvPr>
            <p:ph type="body" sz="half" idx="2"/>
          </p:nvPr>
        </p:nvSpPr>
        <p:spPr>
          <a:xfrm>
            <a:off x="2970044" y="28357767"/>
            <a:ext cx="37249297" cy="9382791"/>
          </a:xfrm>
        </p:spPr>
        <p:txBody>
          <a:bodyPr anchor="ctr">
            <a:normAutofit/>
          </a:bodyPr>
          <a:lstStyle>
            <a:lvl1pPr marL="0" indent="0">
              <a:buNone/>
              <a:defRPr sz="5669"/>
            </a:lvl1pPr>
            <a:lvl2pPr marL="1620031" indent="0">
              <a:buNone/>
              <a:defRPr sz="4961"/>
            </a:lvl2pPr>
            <a:lvl3pPr marL="3240062" indent="0">
              <a:buNone/>
              <a:defRPr sz="4252"/>
            </a:lvl3pPr>
            <a:lvl4pPr marL="4860093" indent="0">
              <a:buNone/>
              <a:defRPr sz="3543"/>
            </a:lvl4pPr>
            <a:lvl5pPr marL="6480124" indent="0">
              <a:buNone/>
              <a:defRPr sz="3543"/>
            </a:lvl5pPr>
            <a:lvl6pPr marL="8100155" indent="0">
              <a:buNone/>
              <a:defRPr sz="3543"/>
            </a:lvl6pPr>
            <a:lvl7pPr marL="9720186" indent="0">
              <a:buNone/>
              <a:defRPr sz="3543"/>
            </a:lvl7pPr>
            <a:lvl8pPr marL="11340217" indent="0">
              <a:buNone/>
              <a:defRPr sz="3543"/>
            </a:lvl8pPr>
            <a:lvl9pPr marL="12960248" indent="0">
              <a:buNone/>
              <a:defRPr sz="3543"/>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79E71CCB-C447-4F4F-90EA-194A68B165F2}" type="datetimeFigureOut">
              <a:rPr lang="es-MX" smtClean="0"/>
              <a:t>06/11/2024</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5C3E08E3-4913-4A52-A93B-56D0871E0274}" type="slidenum">
              <a:rPr lang="es-MX" smtClean="0"/>
              <a:t>‹Nº›</a:t>
            </a:fld>
            <a:endParaRPr lang="es-MX"/>
          </a:p>
        </p:txBody>
      </p:sp>
      <p:sp>
        <p:nvSpPr>
          <p:cNvPr id="9" name="TextBox 8"/>
          <p:cNvSpPr txBox="1"/>
          <p:nvPr/>
        </p:nvSpPr>
        <p:spPr>
          <a:xfrm>
            <a:off x="3936828" y="4956445"/>
            <a:ext cx="2160032" cy="3683683"/>
          </a:xfrm>
          <a:prstGeom prst="rect">
            <a:avLst/>
          </a:prstGeom>
        </p:spPr>
        <p:txBody>
          <a:bodyPr vert="horz" lIns="324005" tIns="162002" rIns="324005" bIns="162002"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28347" dirty="0">
                <a:solidFill>
                  <a:schemeClr val="tx1"/>
                </a:solidFill>
                <a:effectLst/>
              </a:rPr>
              <a:t>“</a:t>
            </a:r>
          </a:p>
        </p:txBody>
      </p:sp>
      <p:sp>
        <p:nvSpPr>
          <p:cNvPr id="10" name="TextBox 9"/>
          <p:cNvSpPr txBox="1"/>
          <p:nvPr/>
        </p:nvSpPr>
        <p:spPr>
          <a:xfrm>
            <a:off x="36984919" y="17280255"/>
            <a:ext cx="2160032" cy="3683683"/>
          </a:xfrm>
          <a:prstGeom prst="rect">
            <a:avLst/>
          </a:prstGeom>
        </p:spPr>
        <p:txBody>
          <a:bodyPr vert="horz" lIns="324005" tIns="162002" rIns="324005" bIns="162002"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28347" dirty="0">
                <a:solidFill>
                  <a:schemeClr val="tx1"/>
                </a:solidFill>
                <a:effectLst/>
              </a:rPr>
              <a:t>”</a:t>
            </a:r>
          </a:p>
        </p:txBody>
      </p:sp>
    </p:spTree>
    <p:extLst>
      <p:ext uri="{BB962C8B-B14F-4D97-AF65-F5344CB8AC3E}">
        <p14:creationId xmlns:p14="http://schemas.microsoft.com/office/powerpoint/2010/main" val="35575174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2975671" y="14658286"/>
            <a:ext cx="37260550" cy="15822816"/>
          </a:xfrm>
        </p:spPr>
        <p:txBody>
          <a:bodyPr anchor="b">
            <a:normAutofit/>
          </a:bodyPr>
          <a:lstStyle>
            <a:lvl1pPr>
              <a:defRPr sz="19134"/>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2975673" y="30555292"/>
            <a:ext cx="37254923" cy="7185265"/>
          </a:xfrm>
        </p:spPr>
        <p:txBody>
          <a:bodyPr anchor="t"/>
          <a:lstStyle>
            <a:lvl1pPr marL="0" indent="0">
              <a:buNone/>
              <a:defRPr sz="5669"/>
            </a:lvl1pPr>
            <a:lvl2pPr marL="1620031" indent="0">
              <a:buNone/>
              <a:defRPr sz="4961"/>
            </a:lvl2pPr>
            <a:lvl3pPr marL="3240062" indent="0">
              <a:buNone/>
              <a:defRPr sz="4252"/>
            </a:lvl3pPr>
            <a:lvl4pPr marL="4860093" indent="0">
              <a:buNone/>
              <a:defRPr sz="3543"/>
            </a:lvl4pPr>
            <a:lvl5pPr marL="6480124" indent="0">
              <a:buNone/>
              <a:defRPr sz="3543"/>
            </a:lvl5pPr>
            <a:lvl6pPr marL="8100155" indent="0">
              <a:buNone/>
              <a:defRPr sz="3543"/>
            </a:lvl6pPr>
            <a:lvl7pPr marL="9720186" indent="0">
              <a:buNone/>
              <a:defRPr sz="3543"/>
            </a:lvl7pPr>
            <a:lvl8pPr marL="11340217" indent="0">
              <a:buNone/>
              <a:defRPr sz="3543"/>
            </a:lvl8pPr>
            <a:lvl9pPr marL="12960248" indent="0">
              <a:buNone/>
              <a:defRPr sz="3543"/>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79E71CCB-C447-4F4F-90EA-194A68B165F2}" type="datetimeFigureOut">
              <a:rPr lang="es-MX" smtClean="0"/>
              <a:t>06/11/2024</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5C3E08E3-4913-4A52-A93B-56D0871E0274}" type="slidenum">
              <a:rPr lang="es-MX" smtClean="0"/>
              <a:t>‹Nº›</a:t>
            </a:fld>
            <a:endParaRPr lang="es-MX"/>
          </a:p>
        </p:txBody>
      </p:sp>
    </p:spTree>
    <p:extLst>
      <p:ext uri="{BB962C8B-B14F-4D97-AF65-F5344CB8AC3E}">
        <p14:creationId xmlns:p14="http://schemas.microsoft.com/office/powerpoint/2010/main" val="1733248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lumna 3">
    <p:spTree>
      <p:nvGrpSpPr>
        <p:cNvPr id="1" name=""/>
        <p:cNvGrpSpPr/>
        <p:nvPr/>
      </p:nvGrpSpPr>
      <p:grpSpPr>
        <a:xfrm>
          <a:off x="0" y="0"/>
          <a:ext cx="0" cy="0"/>
          <a:chOff x="0" y="0"/>
          <a:chExt cx="0" cy="0"/>
        </a:xfrm>
      </p:grpSpPr>
      <p:sp>
        <p:nvSpPr>
          <p:cNvPr id="15" name="Title 1"/>
          <p:cNvSpPr>
            <a:spLocks noGrp="1"/>
          </p:cNvSpPr>
          <p:nvPr>
            <p:ph type="title"/>
          </p:nvPr>
        </p:nvSpPr>
        <p:spPr>
          <a:xfrm>
            <a:off x="2970044" y="2300044"/>
            <a:ext cx="37260550" cy="8350126"/>
          </a:xfrm>
        </p:spPr>
        <p:txBody>
          <a:bodyPr/>
          <a:lstStyle/>
          <a:p>
            <a:r>
              <a:rPr lang="es-ES"/>
              <a:t>Haga clic para modificar el estilo de título del patrón</a:t>
            </a:r>
            <a:endParaRPr lang="en-US" dirty="0"/>
          </a:p>
        </p:txBody>
      </p:sp>
      <p:sp>
        <p:nvSpPr>
          <p:cNvPr id="7" name="Text Placeholder 2"/>
          <p:cNvSpPr>
            <a:spLocks noGrp="1"/>
          </p:cNvSpPr>
          <p:nvPr>
            <p:ph type="body" idx="1"/>
          </p:nvPr>
        </p:nvSpPr>
        <p:spPr>
          <a:xfrm>
            <a:off x="4738468" y="11880176"/>
            <a:ext cx="10441808" cy="3630050"/>
          </a:xfrm>
        </p:spPr>
        <p:txBody>
          <a:bodyPr anchor="b">
            <a:noAutofit/>
          </a:bodyPr>
          <a:lstStyle>
            <a:lvl1pPr marL="0" indent="0">
              <a:buNone/>
              <a:defRPr sz="8504"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1620031" indent="0">
              <a:buNone/>
              <a:defRPr sz="7087" b="1"/>
            </a:lvl2pPr>
            <a:lvl3pPr marL="3240062" indent="0">
              <a:buNone/>
              <a:defRPr sz="6378" b="1"/>
            </a:lvl3pPr>
            <a:lvl4pPr marL="4860093" indent="0">
              <a:buNone/>
              <a:defRPr sz="5669" b="1"/>
            </a:lvl4pPr>
            <a:lvl5pPr marL="6480124" indent="0">
              <a:buNone/>
              <a:defRPr sz="5669" b="1"/>
            </a:lvl5pPr>
            <a:lvl6pPr marL="8100155" indent="0">
              <a:buNone/>
              <a:defRPr sz="5669" b="1"/>
            </a:lvl6pPr>
            <a:lvl7pPr marL="9720186" indent="0">
              <a:buNone/>
              <a:defRPr sz="5669" b="1"/>
            </a:lvl7pPr>
            <a:lvl8pPr marL="11340217" indent="0">
              <a:buNone/>
              <a:defRPr sz="5669" b="1"/>
            </a:lvl8pPr>
            <a:lvl9pPr marL="12960248" indent="0">
              <a:buNone/>
              <a:defRPr sz="5669" b="1"/>
            </a:lvl9pPr>
          </a:lstStyle>
          <a:p>
            <a:pPr lvl="0"/>
            <a:r>
              <a:rPr lang="es-ES"/>
              <a:t>Haga clic para modificar los estilos de texto del patrón</a:t>
            </a:r>
          </a:p>
        </p:txBody>
      </p:sp>
      <p:sp>
        <p:nvSpPr>
          <p:cNvPr id="8" name="Text Placeholder 3"/>
          <p:cNvSpPr>
            <a:spLocks noGrp="1"/>
          </p:cNvSpPr>
          <p:nvPr>
            <p:ph type="body" sz="half" idx="15"/>
          </p:nvPr>
        </p:nvSpPr>
        <p:spPr>
          <a:xfrm>
            <a:off x="4807623" y="16200239"/>
            <a:ext cx="10372656" cy="22610337"/>
          </a:xfrm>
        </p:spPr>
        <p:txBody>
          <a:bodyPr anchor="t">
            <a:normAutofit/>
          </a:bodyPr>
          <a:lstStyle>
            <a:lvl1pPr marL="0" indent="0">
              <a:buNone/>
              <a:defRPr sz="4961"/>
            </a:lvl1pPr>
            <a:lvl2pPr marL="1620031" indent="0">
              <a:buNone/>
              <a:defRPr sz="4252"/>
            </a:lvl2pPr>
            <a:lvl3pPr marL="3240062" indent="0">
              <a:buNone/>
              <a:defRPr sz="3543"/>
            </a:lvl3pPr>
            <a:lvl4pPr marL="4860093" indent="0">
              <a:buNone/>
              <a:defRPr sz="3189"/>
            </a:lvl4pPr>
            <a:lvl5pPr marL="6480124" indent="0">
              <a:buNone/>
              <a:defRPr sz="3189"/>
            </a:lvl5pPr>
            <a:lvl6pPr marL="8100155" indent="0">
              <a:buNone/>
              <a:defRPr sz="3189"/>
            </a:lvl6pPr>
            <a:lvl7pPr marL="9720186" indent="0">
              <a:buNone/>
              <a:defRPr sz="3189"/>
            </a:lvl7pPr>
            <a:lvl8pPr marL="11340217" indent="0">
              <a:buNone/>
              <a:defRPr sz="3189"/>
            </a:lvl8pPr>
            <a:lvl9pPr marL="12960248" indent="0">
              <a:buNone/>
              <a:defRPr sz="3189"/>
            </a:lvl9pPr>
          </a:lstStyle>
          <a:p>
            <a:pPr lvl="0"/>
            <a:r>
              <a:rPr lang="es-ES"/>
              <a:t>Haga clic para modificar los estilos de texto del patrón</a:t>
            </a:r>
          </a:p>
        </p:txBody>
      </p:sp>
      <p:sp>
        <p:nvSpPr>
          <p:cNvPr id="9" name="Text Placeholder 4"/>
          <p:cNvSpPr>
            <a:spLocks noGrp="1"/>
          </p:cNvSpPr>
          <p:nvPr>
            <p:ph type="body" sz="quarter" idx="3"/>
          </p:nvPr>
        </p:nvSpPr>
        <p:spPr>
          <a:xfrm>
            <a:off x="16256917" y="11880176"/>
            <a:ext cx="10404158" cy="3630050"/>
          </a:xfrm>
        </p:spPr>
        <p:txBody>
          <a:bodyPr vert="horz" lIns="91440" tIns="45720" rIns="91440" bIns="45720" rtlCol="0" anchor="b">
            <a:noAutofit/>
          </a:bodyPr>
          <a:lstStyle>
            <a:lvl1pPr>
              <a:buNone/>
              <a:defRPr lang="en-US" sz="8504"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s-ES"/>
              <a:t>Haga clic para modificar los estilos de texto del patrón</a:t>
            </a:r>
          </a:p>
        </p:txBody>
      </p:sp>
      <p:sp>
        <p:nvSpPr>
          <p:cNvPr id="10" name="Text Placeholder 3"/>
          <p:cNvSpPr>
            <a:spLocks noGrp="1"/>
          </p:cNvSpPr>
          <p:nvPr>
            <p:ph type="body" sz="half" idx="16"/>
          </p:nvPr>
        </p:nvSpPr>
        <p:spPr>
          <a:xfrm>
            <a:off x="16219520" y="16200239"/>
            <a:ext cx="10441553" cy="22610337"/>
          </a:xfrm>
        </p:spPr>
        <p:txBody>
          <a:bodyPr anchor="t">
            <a:normAutofit/>
          </a:bodyPr>
          <a:lstStyle>
            <a:lvl1pPr marL="0" indent="0">
              <a:buNone/>
              <a:defRPr sz="4961"/>
            </a:lvl1pPr>
            <a:lvl2pPr marL="1620031" indent="0">
              <a:buNone/>
              <a:defRPr sz="4252"/>
            </a:lvl2pPr>
            <a:lvl3pPr marL="3240062" indent="0">
              <a:buNone/>
              <a:defRPr sz="3543"/>
            </a:lvl3pPr>
            <a:lvl4pPr marL="4860093" indent="0">
              <a:buNone/>
              <a:defRPr sz="3189"/>
            </a:lvl4pPr>
            <a:lvl5pPr marL="6480124" indent="0">
              <a:buNone/>
              <a:defRPr sz="3189"/>
            </a:lvl5pPr>
            <a:lvl6pPr marL="8100155" indent="0">
              <a:buNone/>
              <a:defRPr sz="3189"/>
            </a:lvl6pPr>
            <a:lvl7pPr marL="9720186" indent="0">
              <a:buNone/>
              <a:defRPr sz="3189"/>
            </a:lvl7pPr>
            <a:lvl8pPr marL="11340217" indent="0">
              <a:buNone/>
              <a:defRPr sz="3189"/>
            </a:lvl8pPr>
            <a:lvl9pPr marL="12960248" indent="0">
              <a:buNone/>
              <a:defRPr sz="3189"/>
            </a:lvl9pPr>
          </a:lstStyle>
          <a:p>
            <a:pPr lvl="0"/>
            <a:r>
              <a:rPr lang="es-ES"/>
              <a:t>Haga clic para modificar los estilos de texto del patrón</a:t>
            </a:r>
          </a:p>
        </p:txBody>
      </p:sp>
      <p:sp>
        <p:nvSpPr>
          <p:cNvPr id="11" name="Text Placeholder 4"/>
          <p:cNvSpPr>
            <a:spLocks noGrp="1"/>
          </p:cNvSpPr>
          <p:nvPr>
            <p:ph type="body" sz="quarter" idx="13"/>
          </p:nvPr>
        </p:nvSpPr>
        <p:spPr>
          <a:xfrm>
            <a:off x="27741091" y="11880176"/>
            <a:ext cx="10389531" cy="3630050"/>
          </a:xfrm>
        </p:spPr>
        <p:txBody>
          <a:bodyPr vert="horz" lIns="91440" tIns="45720" rIns="91440" bIns="45720" rtlCol="0" anchor="b">
            <a:noAutofit/>
          </a:bodyPr>
          <a:lstStyle>
            <a:lvl1pPr>
              <a:buNone/>
              <a:defRPr lang="en-US" sz="8504"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s-ES"/>
              <a:t>Haga clic para modificar los estilos de texto del patrón</a:t>
            </a:r>
          </a:p>
        </p:txBody>
      </p:sp>
      <p:sp>
        <p:nvSpPr>
          <p:cNvPr id="12" name="Text Placeholder 3"/>
          <p:cNvSpPr>
            <a:spLocks noGrp="1"/>
          </p:cNvSpPr>
          <p:nvPr>
            <p:ph type="body" sz="half" idx="17"/>
          </p:nvPr>
        </p:nvSpPr>
        <p:spPr>
          <a:xfrm>
            <a:off x="27741091" y="16200239"/>
            <a:ext cx="10389531" cy="22610337"/>
          </a:xfrm>
        </p:spPr>
        <p:txBody>
          <a:bodyPr anchor="t">
            <a:normAutofit/>
          </a:bodyPr>
          <a:lstStyle>
            <a:lvl1pPr marL="0" indent="0">
              <a:buNone/>
              <a:defRPr sz="4961"/>
            </a:lvl1pPr>
            <a:lvl2pPr marL="1620031" indent="0">
              <a:buNone/>
              <a:defRPr sz="4252"/>
            </a:lvl2pPr>
            <a:lvl3pPr marL="3240062" indent="0">
              <a:buNone/>
              <a:defRPr sz="3543"/>
            </a:lvl3pPr>
            <a:lvl4pPr marL="4860093" indent="0">
              <a:buNone/>
              <a:defRPr sz="3189"/>
            </a:lvl4pPr>
            <a:lvl5pPr marL="6480124" indent="0">
              <a:buNone/>
              <a:defRPr sz="3189"/>
            </a:lvl5pPr>
            <a:lvl6pPr marL="8100155" indent="0">
              <a:buNone/>
              <a:defRPr sz="3189"/>
            </a:lvl6pPr>
            <a:lvl7pPr marL="9720186" indent="0">
              <a:buNone/>
              <a:defRPr sz="3189"/>
            </a:lvl7pPr>
            <a:lvl8pPr marL="11340217" indent="0">
              <a:buNone/>
              <a:defRPr sz="3189"/>
            </a:lvl8pPr>
            <a:lvl9pPr marL="12960248" indent="0">
              <a:buNone/>
              <a:defRPr sz="3189"/>
            </a:lvl9pPr>
          </a:lstStyle>
          <a:p>
            <a:pPr lvl="0"/>
            <a:r>
              <a:rPr lang="es-ES"/>
              <a:t>Haga clic para modificar los estilos de texto del patrón</a:t>
            </a:r>
          </a:p>
        </p:txBody>
      </p:sp>
      <p:sp>
        <p:nvSpPr>
          <p:cNvPr id="3" name="Date Placeholder 2"/>
          <p:cNvSpPr>
            <a:spLocks noGrp="1"/>
          </p:cNvSpPr>
          <p:nvPr>
            <p:ph type="dt" sz="half" idx="10"/>
          </p:nvPr>
        </p:nvSpPr>
        <p:spPr/>
        <p:txBody>
          <a:bodyPr/>
          <a:lstStyle/>
          <a:p>
            <a:fld id="{79E71CCB-C447-4F4F-90EA-194A68B165F2}" type="datetimeFigureOut">
              <a:rPr lang="es-MX" smtClean="0"/>
              <a:t>06/11/2024</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5C3E08E3-4913-4A52-A93B-56D0871E0274}" type="slidenum">
              <a:rPr lang="es-MX" smtClean="0"/>
              <a:t>‹Nº›</a:t>
            </a:fld>
            <a:endParaRPr lang="es-MX"/>
          </a:p>
        </p:txBody>
      </p:sp>
    </p:spTree>
    <p:extLst>
      <p:ext uri="{BB962C8B-B14F-4D97-AF65-F5344CB8AC3E}">
        <p14:creationId xmlns:p14="http://schemas.microsoft.com/office/powerpoint/2010/main" val="7769832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lumna de imagen 3">
    <p:spTree>
      <p:nvGrpSpPr>
        <p:cNvPr id="1" name=""/>
        <p:cNvGrpSpPr/>
        <p:nvPr/>
      </p:nvGrpSpPr>
      <p:grpSpPr>
        <a:xfrm>
          <a:off x="0" y="0"/>
          <a:ext cx="0" cy="0"/>
          <a:chOff x="0" y="0"/>
          <a:chExt cx="0" cy="0"/>
        </a:xfrm>
      </p:grpSpPr>
      <p:sp>
        <p:nvSpPr>
          <p:cNvPr id="30" name="Title 1"/>
          <p:cNvSpPr>
            <a:spLocks noGrp="1"/>
          </p:cNvSpPr>
          <p:nvPr>
            <p:ph type="title"/>
          </p:nvPr>
        </p:nvSpPr>
        <p:spPr>
          <a:xfrm>
            <a:off x="2970044" y="2300044"/>
            <a:ext cx="37260550" cy="8350126"/>
          </a:xfrm>
        </p:spPr>
        <p:txBody>
          <a:bodyPr/>
          <a:lstStyle/>
          <a:p>
            <a:r>
              <a:rPr lang="es-ES"/>
              <a:t>Haga clic para modificar el estilo de título del patrón</a:t>
            </a:r>
            <a:endParaRPr lang="en-US" dirty="0"/>
          </a:p>
        </p:txBody>
      </p:sp>
      <p:sp>
        <p:nvSpPr>
          <p:cNvPr id="19" name="Text Placeholder 2"/>
          <p:cNvSpPr>
            <a:spLocks noGrp="1"/>
          </p:cNvSpPr>
          <p:nvPr>
            <p:ph type="body" idx="1"/>
          </p:nvPr>
        </p:nvSpPr>
        <p:spPr>
          <a:xfrm>
            <a:off x="4720057" y="27071285"/>
            <a:ext cx="10417656" cy="3630050"/>
          </a:xfrm>
        </p:spPr>
        <p:txBody>
          <a:bodyPr anchor="b">
            <a:noAutofit/>
          </a:bodyPr>
          <a:lstStyle>
            <a:lvl1pPr marL="0" indent="0">
              <a:buNone/>
              <a:defRPr sz="8504"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1620031" indent="0">
              <a:buNone/>
              <a:defRPr sz="7087" b="1"/>
            </a:lvl2pPr>
            <a:lvl3pPr marL="3240062" indent="0">
              <a:buNone/>
              <a:defRPr sz="6378" b="1"/>
            </a:lvl3pPr>
            <a:lvl4pPr marL="4860093" indent="0">
              <a:buNone/>
              <a:defRPr sz="5669" b="1"/>
            </a:lvl4pPr>
            <a:lvl5pPr marL="6480124" indent="0">
              <a:buNone/>
              <a:defRPr sz="5669" b="1"/>
            </a:lvl5pPr>
            <a:lvl6pPr marL="8100155" indent="0">
              <a:buNone/>
              <a:defRPr sz="5669" b="1"/>
            </a:lvl6pPr>
            <a:lvl7pPr marL="9720186" indent="0">
              <a:buNone/>
              <a:defRPr sz="5669" b="1"/>
            </a:lvl7pPr>
            <a:lvl8pPr marL="11340217" indent="0">
              <a:buNone/>
              <a:defRPr sz="5669" b="1"/>
            </a:lvl8pPr>
            <a:lvl9pPr marL="12960248" indent="0">
              <a:buNone/>
              <a:defRPr sz="5669" b="1"/>
            </a:lvl9pPr>
          </a:lstStyle>
          <a:p>
            <a:pPr lvl="0"/>
            <a:r>
              <a:rPr lang="es-ES"/>
              <a:t>Haga clic para modificar los estilos de texto del patrón</a:t>
            </a:r>
          </a:p>
        </p:txBody>
      </p:sp>
      <p:sp>
        <p:nvSpPr>
          <p:cNvPr id="20" name="Picture Placeholder 2"/>
          <p:cNvSpPr>
            <a:spLocks noGrp="1" noChangeAspect="1"/>
          </p:cNvSpPr>
          <p:nvPr>
            <p:ph type="pic" idx="15"/>
          </p:nvPr>
        </p:nvSpPr>
        <p:spPr>
          <a:xfrm>
            <a:off x="4720057" y="14213463"/>
            <a:ext cx="10417656" cy="96001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5669"/>
            </a:lvl1pPr>
            <a:lvl2pPr marL="1620031" indent="0">
              <a:buNone/>
              <a:defRPr sz="5669"/>
            </a:lvl2pPr>
            <a:lvl3pPr marL="3240062" indent="0">
              <a:buNone/>
              <a:defRPr sz="5669"/>
            </a:lvl3pPr>
            <a:lvl4pPr marL="4860093" indent="0">
              <a:buNone/>
              <a:defRPr sz="5669"/>
            </a:lvl4pPr>
            <a:lvl5pPr marL="6480124" indent="0">
              <a:buNone/>
              <a:defRPr sz="5669"/>
            </a:lvl5pPr>
            <a:lvl6pPr marL="8100155" indent="0">
              <a:buNone/>
              <a:defRPr sz="5669"/>
            </a:lvl6pPr>
            <a:lvl7pPr marL="9720186" indent="0">
              <a:buNone/>
              <a:defRPr sz="5669"/>
            </a:lvl7pPr>
            <a:lvl8pPr marL="11340217" indent="0">
              <a:buNone/>
              <a:defRPr sz="5669"/>
            </a:lvl8pPr>
            <a:lvl9pPr marL="12960248" indent="0">
              <a:buNone/>
              <a:defRPr sz="5669"/>
            </a:lvl9pPr>
          </a:lstStyle>
          <a:p>
            <a:r>
              <a:rPr lang="es-ES"/>
              <a:t>Haga clic en el icono para agregar una imagen</a:t>
            </a:r>
            <a:endParaRPr lang="en-US" dirty="0"/>
          </a:p>
        </p:txBody>
      </p:sp>
      <p:sp>
        <p:nvSpPr>
          <p:cNvPr id="21" name="Text Placeholder 3"/>
          <p:cNvSpPr>
            <a:spLocks noGrp="1"/>
          </p:cNvSpPr>
          <p:nvPr>
            <p:ph type="body" sz="half" idx="18"/>
          </p:nvPr>
        </p:nvSpPr>
        <p:spPr>
          <a:xfrm>
            <a:off x="4720057" y="30701345"/>
            <a:ext cx="10417656" cy="4152433"/>
          </a:xfrm>
        </p:spPr>
        <p:txBody>
          <a:bodyPr anchor="t">
            <a:normAutofit/>
          </a:bodyPr>
          <a:lstStyle>
            <a:lvl1pPr marL="0" indent="0">
              <a:buNone/>
              <a:defRPr sz="4961"/>
            </a:lvl1pPr>
            <a:lvl2pPr marL="1620031" indent="0">
              <a:buNone/>
              <a:defRPr sz="4252"/>
            </a:lvl2pPr>
            <a:lvl3pPr marL="3240062" indent="0">
              <a:buNone/>
              <a:defRPr sz="3543"/>
            </a:lvl3pPr>
            <a:lvl4pPr marL="4860093" indent="0">
              <a:buNone/>
              <a:defRPr sz="3189"/>
            </a:lvl4pPr>
            <a:lvl5pPr marL="6480124" indent="0">
              <a:buNone/>
              <a:defRPr sz="3189"/>
            </a:lvl5pPr>
            <a:lvl6pPr marL="8100155" indent="0">
              <a:buNone/>
              <a:defRPr sz="3189"/>
            </a:lvl6pPr>
            <a:lvl7pPr marL="9720186" indent="0">
              <a:buNone/>
              <a:defRPr sz="3189"/>
            </a:lvl7pPr>
            <a:lvl8pPr marL="11340217" indent="0">
              <a:buNone/>
              <a:defRPr sz="3189"/>
            </a:lvl8pPr>
            <a:lvl9pPr marL="12960248" indent="0">
              <a:buNone/>
              <a:defRPr sz="3189"/>
            </a:lvl9pPr>
          </a:lstStyle>
          <a:p>
            <a:pPr lvl="0"/>
            <a:r>
              <a:rPr lang="es-ES"/>
              <a:t>Haga clic para modificar los estilos de texto del patrón</a:t>
            </a:r>
          </a:p>
        </p:txBody>
      </p:sp>
      <p:sp>
        <p:nvSpPr>
          <p:cNvPr id="22" name="Text Placeholder 4"/>
          <p:cNvSpPr>
            <a:spLocks noGrp="1"/>
          </p:cNvSpPr>
          <p:nvPr>
            <p:ph type="body" sz="quarter" idx="3"/>
          </p:nvPr>
        </p:nvSpPr>
        <p:spPr>
          <a:xfrm>
            <a:off x="16189599" y="27071285"/>
            <a:ext cx="10383905" cy="3630050"/>
          </a:xfrm>
        </p:spPr>
        <p:txBody>
          <a:bodyPr anchor="b">
            <a:noAutofit/>
          </a:bodyPr>
          <a:lstStyle>
            <a:lvl1pPr marL="0" indent="0">
              <a:buNone/>
              <a:defRPr sz="8504"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1620031" indent="0">
              <a:buNone/>
              <a:defRPr sz="7087" b="1"/>
            </a:lvl2pPr>
            <a:lvl3pPr marL="3240062" indent="0">
              <a:buNone/>
              <a:defRPr sz="6378" b="1"/>
            </a:lvl3pPr>
            <a:lvl4pPr marL="4860093" indent="0">
              <a:buNone/>
              <a:defRPr sz="5669" b="1"/>
            </a:lvl4pPr>
            <a:lvl5pPr marL="6480124" indent="0">
              <a:buNone/>
              <a:defRPr sz="5669" b="1"/>
            </a:lvl5pPr>
            <a:lvl6pPr marL="8100155" indent="0">
              <a:buNone/>
              <a:defRPr sz="5669" b="1"/>
            </a:lvl6pPr>
            <a:lvl7pPr marL="9720186" indent="0">
              <a:buNone/>
              <a:defRPr sz="5669" b="1"/>
            </a:lvl7pPr>
            <a:lvl8pPr marL="11340217" indent="0">
              <a:buNone/>
              <a:defRPr sz="5669" b="1"/>
            </a:lvl8pPr>
            <a:lvl9pPr marL="12960248" indent="0">
              <a:buNone/>
              <a:defRPr sz="5669" b="1"/>
            </a:lvl9pPr>
          </a:lstStyle>
          <a:p>
            <a:pPr lvl="0"/>
            <a:r>
              <a:rPr lang="es-ES"/>
              <a:t>Haga clic para modificar los estilos de texto del patrón</a:t>
            </a:r>
          </a:p>
        </p:txBody>
      </p:sp>
      <p:sp>
        <p:nvSpPr>
          <p:cNvPr id="23" name="Picture Placeholder 2"/>
          <p:cNvSpPr>
            <a:spLocks noGrp="1" noChangeAspect="1"/>
          </p:cNvSpPr>
          <p:nvPr>
            <p:ph type="pic" idx="21"/>
          </p:nvPr>
        </p:nvSpPr>
        <p:spPr>
          <a:xfrm>
            <a:off x="16189595" y="14213463"/>
            <a:ext cx="10383905" cy="96001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5669"/>
            </a:lvl1pPr>
            <a:lvl2pPr marL="1620031" indent="0">
              <a:buNone/>
              <a:defRPr sz="5669"/>
            </a:lvl2pPr>
            <a:lvl3pPr marL="3240062" indent="0">
              <a:buNone/>
              <a:defRPr sz="5669"/>
            </a:lvl3pPr>
            <a:lvl4pPr marL="4860093" indent="0">
              <a:buNone/>
              <a:defRPr sz="5669"/>
            </a:lvl4pPr>
            <a:lvl5pPr marL="6480124" indent="0">
              <a:buNone/>
              <a:defRPr sz="5669"/>
            </a:lvl5pPr>
            <a:lvl6pPr marL="8100155" indent="0">
              <a:buNone/>
              <a:defRPr sz="5669"/>
            </a:lvl6pPr>
            <a:lvl7pPr marL="9720186" indent="0">
              <a:buNone/>
              <a:defRPr sz="5669"/>
            </a:lvl7pPr>
            <a:lvl8pPr marL="11340217" indent="0">
              <a:buNone/>
              <a:defRPr sz="5669"/>
            </a:lvl8pPr>
            <a:lvl9pPr marL="12960248" indent="0">
              <a:buNone/>
              <a:defRPr sz="5669"/>
            </a:lvl9pPr>
          </a:lstStyle>
          <a:p>
            <a:r>
              <a:rPr lang="es-ES"/>
              <a:t>Haga clic en el icono para agregar una imagen</a:t>
            </a:r>
            <a:endParaRPr lang="en-US" dirty="0"/>
          </a:p>
        </p:txBody>
      </p:sp>
      <p:sp>
        <p:nvSpPr>
          <p:cNvPr id="24" name="Text Placeholder 3"/>
          <p:cNvSpPr>
            <a:spLocks noGrp="1"/>
          </p:cNvSpPr>
          <p:nvPr>
            <p:ph type="body" sz="half" idx="19"/>
          </p:nvPr>
        </p:nvSpPr>
        <p:spPr>
          <a:xfrm>
            <a:off x="16184807" y="30701338"/>
            <a:ext cx="10397657" cy="4152433"/>
          </a:xfrm>
        </p:spPr>
        <p:txBody>
          <a:bodyPr anchor="t">
            <a:normAutofit/>
          </a:bodyPr>
          <a:lstStyle>
            <a:lvl1pPr marL="0" indent="0">
              <a:buNone/>
              <a:defRPr sz="4961"/>
            </a:lvl1pPr>
            <a:lvl2pPr marL="1620031" indent="0">
              <a:buNone/>
              <a:defRPr sz="4252"/>
            </a:lvl2pPr>
            <a:lvl3pPr marL="3240062" indent="0">
              <a:buNone/>
              <a:defRPr sz="3543"/>
            </a:lvl3pPr>
            <a:lvl4pPr marL="4860093" indent="0">
              <a:buNone/>
              <a:defRPr sz="3189"/>
            </a:lvl4pPr>
            <a:lvl5pPr marL="6480124" indent="0">
              <a:buNone/>
              <a:defRPr sz="3189"/>
            </a:lvl5pPr>
            <a:lvl6pPr marL="8100155" indent="0">
              <a:buNone/>
              <a:defRPr sz="3189"/>
            </a:lvl6pPr>
            <a:lvl7pPr marL="9720186" indent="0">
              <a:buNone/>
              <a:defRPr sz="3189"/>
            </a:lvl7pPr>
            <a:lvl8pPr marL="11340217" indent="0">
              <a:buNone/>
              <a:defRPr sz="3189"/>
            </a:lvl8pPr>
            <a:lvl9pPr marL="12960248" indent="0">
              <a:buNone/>
              <a:defRPr sz="3189"/>
            </a:lvl9pPr>
          </a:lstStyle>
          <a:p>
            <a:pPr lvl="0"/>
            <a:r>
              <a:rPr lang="es-ES"/>
              <a:t>Haga clic para modificar los estilos de texto del patrón</a:t>
            </a:r>
          </a:p>
        </p:txBody>
      </p:sp>
      <p:sp>
        <p:nvSpPr>
          <p:cNvPr id="25" name="Text Placeholder 4"/>
          <p:cNvSpPr>
            <a:spLocks noGrp="1"/>
          </p:cNvSpPr>
          <p:nvPr>
            <p:ph type="body" sz="quarter" idx="13"/>
          </p:nvPr>
        </p:nvSpPr>
        <p:spPr>
          <a:xfrm>
            <a:off x="27653523" y="27071285"/>
            <a:ext cx="10389531" cy="3630050"/>
          </a:xfrm>
        </p:spPr>
        <p:txBody>
          <a:bodyPr anchor="b">
            <a:noAutofit/>
          </a:bodyPr>
          <a:lstStyle>
            <a:lvl1pPr marL="0" indent="0">
              <a:buNone/>
              <a:defRPr sz="8504"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1620031" indent="0">
              <a:buNone/>
              <a:defRPr sz="7087" b="1"/>
            </a:lvl2pPr>
            <a:lvl3pPr marL="3240062" indent="0">
              <a:buNone/>
              <a:defRPr sz="6378" b="1"/>
            </a:lvl3pPr>
            <a:lvl4pPr marL="4860093" indent="0">
              <a:buNone/>
              <a:defRPr sz="5669" b="1"/>
            </a:lvl4pPr>
            <a:lvl5pPr marL="6480124" indent="0">
              <a:buNone/>
              <a:defRPr sz="5669" b="1"/>
            </a:lvl5pPr>
            <a:lvl6pPr marL="8100155" indent="0">
              <a:buNone/>
              <a:defRPr sz="5669" b="1"/>
            </a:lvl6pPr>
            <a:lvl7pPr marL="9720186" indent="0">
              <a:buNone/>
              <a:defRPr sz="5669" b="1"/>
            </a:lvl7pPr>
            <a:lvl8pPr marL="11340217" indent="0">
              <a:buNone/>
              <a:defRPr sz="5669" b="1"/>
            </a:lvl8pPr>
            <a:lvl9pPr marL="12960248" indent="0">
              <a:buNone/>
              <a:defRPr sz="5669" b="1"/>
            </a:lvl9pPr>
          </a:lstStyle>
          <a:p>
            <a:pPr lvl="0"/>
            <a:r>
              <a:rPr lang="es-ES"/>
              <a:t>Haga clic para modificar los estilos de texto del patrón</a:t>
            </a:r>
          </a:p>
        </p:txBody>
      </p:sp>
      <p:sp>
        <p:nvSpPr>
          <p:cNvPr id="26" name="Picture Placeholder 2"/>
          <p:cNvSpPr>
            <a:spLocks noGrp="1" noChangeAspect="1"/>
          </p:cNvSpPr>
          <p:nvPr>
            <p:ph type="pic" idx="22"/>
          </p:nvPr>
        </p:nvSpPr>
        <p:spPr>
          <a:xfrm>
            <a:off x="27653518" y="14213463"/>
            <a:ext cx="10389531" cy="96001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5669"/>
            </a:lvl1pPr>
            <a:lvl2pPr marL="1620031" indent="0">
              <a:buNone/>
              <a:defRPr sz="5669"/>
            </a:lvl2pPr>
            <a:lvl3pPr marL="3240062" indent="0">
              <a:buNone/>
              <a:defRPr sz="5669"/>
            </a:lvl3pPr>
            <a:lvl4pPr marL="4860093" indent="0">
              <a:buNone/>
              <a:defRPr sz="5669"/>
            </a:lvl4pPr>
            <a:lvl5pPr marL="6480124" indent="0">
              <a:buNone/>
              <a:defRPr sz="5669"/>
            </a:lvl5pPr>
            <a:lvl6pPr marL="8100155" indent="0">
              <a:buNone/>
              <a:defRPr sz="5669"/>
            </a:lvl6pPr>
            <a:lvl7pPr marL="9720186" indent="0">
              <a:buNone/>
              <a:defRPr sz="5669"/>
            </a:lvl7pPr>
            <a:lvl8pPr marL="11340217" indent="0">
              <a:buNone/>
              <a:defRPr sz="5669"/>
            </a:lvl8pPr>
            <a:lvl9pPr marL="12960248" indent="0">
              <a:buNone/>
              <a:defRPr sz="5669"/>
            </a:lvl9pPr>
          </a:lstStyle>
          <a:p>
            <a:r>
              <a:rPr lang="es-ES"/>
              <a:t>Haga clic en el icono para agregar una imagen</a:t>
            </a:r>
            <a:endParaRPr lang="en-US" dirty="0"/>
          </a:p>
        </p:txBody>
      </p:sp>
      <p:sp>
        <p:nvSpPr>
          <p:cNvPr id="27" name="Text Placeholder 3"/>
          <p:cNvSpPr>
            <a:spLocks noGrp="1"/>
          </p:cNvSpPr>
          <p:nvPr>
            <p:ph type="body" sz="half" idx="20"/>
          </p:nvPr>
        </p:nvSpPr>
        <p:spPr>
          <a:xfrm>
            <a:off x="27653076" y="30701326"/>
            <a:ext cx="10403294" cy="4152433"/>
          </a:xfrm>
        </p:spPr>
        <p:txBody>
          <a:bodyPr anchor="t">
            <a:normAutofit/>
          </a:bodyPr>
          <a:lstStyle>
            <a:lvl1pPr marL="0" indent="0">
              <a:buNone/>
              <a:defRPr sz="4961"/>
            </a:lvl1pPr>
            <a:lvl2pPr marL="1620031" indent="0">
              <a:buNone/>
              <a:defRPr sz="4252"/>
            </a:lvl2pPr>
            <a:lvl3pPr marL="3240062" indent="0">
              <a:buNone/>
              <a:defRPr sz="3543"/>
            </a:lvl3pPr>
            <a:lvl4pPr marL="4860093" indent="0">
              <a:buNone/>
              <a:defRPr sz="3189"/>
            </a:lvl4pPr>
            <a:lvl5pPr marL="6480124" indent="0">
              <a:buNone/>
              <a:defRPr sz="3189"/>
            </a:lvl5pPr>
            <a:lvl6pPr marL="8100155" indent="0">
              <a:buNone/>
              <a:defRPr sz="3189"/>
            </a:lvl6pPr>
            <a:lvl7pPr marL="9720186" indent="0">
              <a:buNone/>
              <a:defRPr sz="3189"/>
            </a:lvl7pPr>
            <a:lvl8pPr marL="11340217" indent="0">
              <a:buNone/>
              <a:defRPr sz="3189"/>
            </a:lvl8pPr>
            <a:lvl9pPr marL="12960248" indent="0">
              <a:buNone/>
              <a:defRPr sz="3189"/>
            </a:lvl9pPr>
          </a:lstStyle>
          <a:p>
            <a:pPr lvl="0"/>
            <a:r>
              <a:rPr lang="es-ES"/>
              <a:t>Haga clic para modificar los estilos de texto del patrón</a:t>
            </a:r>
          </a:p>
        </p:txBody>
      </p:sp>
      <p:sp>
        <p:nvSpPr>
          <p:cNvPr id="3" name="Date Placeholder 2"/>
          <p:cNvSpPr>
            <a:spLocks noGrp="1"/>
          </p:cNvSpPr>
          <p:nvPr>
            <p:ph type="dt" sz="half" idx="10"/>
          </p:nvPr>
        </p:nvSpPr>
        <p:spPr/>
        <p:txBody>
          <a:bodyPr/>
          <a:lstStyle/>
          <a:p>
            <a:fld id="{79E71CCB-C447-4F4F-90EA-194A68B165F2}" type="datetimeFigureOut">
              <a:rPr lang="es-MX" smtClean="0"/>
              <a:t>06/11/2024</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5C3E08E3-4913-4A52-A93B-56D0871E0274}" type="slidenum">
              <a:rPr lang="es-MX" smtClean="0"/>
              <a:t>‹Nº›</a:t>
            </a:fld>
            <a:endParaRPr lang="es-MX"/>
          </a:p>
        </p:txBody>
      </p:sp>
    </p:spTree>
    <p:extLst>
      <p:ext uri="{BB962C8B-B14F-4D97-AF65-F5344CB8AC3E}">
        <p14:creationId xmlns:p14="http://schemas.microsoft.com/office/powerpoint/2010/main" val="39565296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79E71CCB-C447-4F4F-90EA-194A68B165F2}" type="datetimeFigureOut">
              <a:rPr lang="es-MX" smtClean="0"/>
              <a:t>06/11/2024</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5C3E08E3-4913-4A52-A93B-56D0871E0274}" type="slidenum">
              <a:rPr lang="es-MX" smtClean="0"/>
              <a:t>‹Nº›</a:t>
            </a:fld>
            <a:endParaRPr lang="es-MX"/>
          </a:p>
        </p:txBody>
      </p:sp>
    </p:spTree>
    <p:extLst>
      <p:ext uri="{BB962C8B-B14F-4D97-AF65-F5344CB8AC3E}">
        <p14:creationId xmlns:p14="http://schemas.microsoft.com/office/powerpoint/2010/main" val="359671245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0915459" y="2300034"/>
            <a:ext cx="9315138" cy="36610544"/>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2970046" y="2300034"/>
            <a:ext cx="27405405" cy="36610544"/>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79E71CCB-C447-4F4F-90EA-194A68B165F2}" type="datetimeFigureOut">
              <a:rPr lang="es-MX" smtClean="0"/>
              <a:t>06/11/2024</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5C3E08E3-4913-4A52-A93B-56D0871E0274}" type="slidenum">
              <a:rPr lang="es-MX" smtClean="0"/>
              <a:t>‹Nº›</a:t>
            </a:fld>
            <a:endParaRPr lang="es-MX"/>
          </a:p>
        </p:txBody>
      </p:sp>
    </p:spTree>
    <p:extLst>
      <p:ext uri="{BB962C8B-B14F-4D97-AF65-F5344CB8AC3E}">
        <p14:creationId xmlns:p14="http://schemas.microsoft.com/office/powerpoint/2010/main" val="13434945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79E71CCB-C447-4F4F-90EA-194A68B165F2}" type="datetimeFigureOut">
              <a:rPr lang="es-MX" smtClean="0"/>
              <a:t>06/11/2024</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5C3E08E3-4913-4A52-A93B-56D0871E0274}" type="slidenum">
              <a:rPr lang="es-MX" smtClean="0"/>
              <a:t>‹Nº›</a:t>
            </a:fld>
            <a:endParaRPr lang="es-MX"/>
          </a:p>
        </p:txBody>
      </p:sp>
    </p:spTree>
    <p:extLst>
      <p:ext uri="{BB962C8B-B14F-4D97-AF65-F5344CB8AC3E}">
        <p14:creationId xmlns:p14="http://schemas.microsoft.com/office/powerpoint/2010/main" val="10425956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7" name="Title 1"/>
          <p:cNvSpPr>
            <a:spLocks noGrp="1"/>
          </p:cNvSpPr>
          <p:nvPr>
            <p:ph type="ctrTitle"/>
          </p:nvPr>
        </p:nvSpPr>
        <p:spPr>
          <a:xfrm>
            <a:off x="3027914" y="28120277"/>
            <a:ext cx="32400479" cy="7525465"/>
          </a:xfrm>
        </p:spPr>
        <p:txBody>
          <a:bodyPr wrap="none" anchor="t">
            <a:normAutofit/>
          </a:bodyPr>
          <a:lstStyle>
            <a:lvl1pPr algn="l">
              <a:defRPr sz="34016" b="0" spc="-1063">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s-ES"/>
              <a:t>Haga clic para modificar el estilo de título del patrón</a:t>
            </a:r>
            <a:endParaRPr lang="en-US" dirty="0"/>
          </a:p>
        </p:txBody>
      </p:sp>
      <p:sp>
        <p:nvSpPr>
          <p:cNvPr id="8" name="Subtitle 2"/>
          <p:cNvSpPr>
            <a:spLocks noGrp="1"/>
          </p:cNvSpPr>
          <p:nvPr>
            <p:ph type="subTitle" idx="1"/>
          </p:nvPr>
        </p:nvSpPr>
        <p:spPr>
          <a:xfrm>
            <a:off x="3027914" y="24125572"/>
            <a:ext cx="32400479" cy="3891850"/>
          </a:xfrm>
        </p:spPr>
        <p:txBody>
          <a:bodyPr anchor="b">
            <a:normAutofit/>
          </a:bodyPr>
          <a:lstStyle>
            <a:lvl1pPr marL="0" indent="0" algn="l">
              <a:buNone/>
              <a:defRPr sz="11339"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1620031" indent="0" algn="ctr">
              <a:buNone/>
              <a:defRPr sz="7087"/>
            </a:lvl2pPr>
            <a:lvl3pPr marL="3240062" indent="0" algn="ctr">
              <a:buNone/>
              <a:defRPr sz="6378"/>
            </a:lvl3pPr>
            <a:lvl4pPr marL="4860093" indent="0" algn="ctr">
              <a:buNone/>
              <a:defRPr sz="5669"/>
            </a:lvl4pPr>
            <a:lvl5pPr marL="6480124" indent="0" algn="ctr">
              <a:buNone/>
              <a:defRPr sz="5669"/>
            </a:lvl5pPr>
            <a:lvl6pPr marL="8100155" indent="0" algn="ctr">
              <a:buNone/>
              <a:defRPr sz="5669"/>
            </a:lvl6pPr>
            <a:lvl7pPr marL="9720186" indent="0" algn="ctr">
              <a:buNone/>
              <a:defRPr sz="5669"/>
            </a:lvl7pPr>
            <a:lvl8pPr marL="11340217" indent="0" algn="ctr">
              <a:buNone/>
              <a:defRPr sz="5669"/>
            </a:lvl8pPr>
            <a:lvl9pPr marL="12960248" indent="0" algn="ctr">
              <a:buNone/>
              <a:defRPr sz="5669"/>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79E71CCB-C447-4F4F-90EA-194A68B165F2}" type="datetimeFigureOut">
              <a:rPr lang="es-MX" smtClean="0"/>
              <a:t>06/11/2024</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5C3E08E3-4913-4A52-A93B-56D0871E0274}" type="slidenum">
              <a:rPr lang="es-MX" smtClean="0"/>
              <a:t>‹Nº›</a:t>
            </a:fld>
            <a:endParaRPr lang="es-MX"/>
          </a:p>
        </p:txBody>
      </p:sp>
    </p:spTree>
    <p:extLst>
      <p:ext uri="{BB962C8B-B14F-4D97-AF65-F5344CB8AC3E}">
        <p14:creationId xmlns:p14="http://schemas.microsoft.com/office/powerpoint/2010/main" val="23150275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3968563" y="11500170"/>
            <a:ext cx="17806146" cy="2741040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22393464" y="11500170"/>
            <a:ext cx="17837130" cy="2741040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79E71CCB-C447-4F4F-90EA-194A68B165F2}" type="datetimeFigureOut">
              <a:rPr lang="es-MX" smtClean="0"/>
              <a:t>06/11/2024</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5C3E08E3-4913-4A52-A93B-56D0871E0274}" type="slidenum">
              <a:rPr lang="es-MX" smtClean="0"/>
              <a:t>‹Nº›</a:t>
            </a:fld>
            <a:endParaRPr lang="es-MX"/>
          </a:p>
        </p:txBody>
      </p:sp>
    </p:spTree>
    <p:extLst>
      <p:ext uri="{BB962C8B-B14F-4D97-AF65-F5344CB8AC3E}">
        <p14:creationId xmlns:p14="http://schemas.microsoft.com/office/powerpoint/2010/main" val="2278550764"/>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2975671" y="2300044"/>
            <a:ext cx="37260550" cy="8350126"/>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3968563" y="10590160"/>
            <a:ext cx="17806146" cy="5190073"/>
          </a:xfrm>
        </p:spPr>
        <p:txBody>
          <a:bodyPr anchor="b">
            <a:normAutofit/>
          </a:bodyPr>
          <a:lstStyle>
            <a:lvl1pPr marL="0" indent="0">
              <a:buNone/>
              <a:defRPr sz="9449"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1620031" indent="0">
              <a:buNone/>
              <a:defRPr sz="7087" b="1"/>
            </a:lvl2pPr>
            <a:lvl3pPr marL="3240062" indent="0">
              <a:buNone/>
              <a:defRPr sz="6378" b="1"/>
            </a:lvl3pPr>
            <a:lvl4pPr marL="4860093" indent="0">
              <a:buNone/>
              <a:defRPr sz="5669" b="1"/>
            </a:lvl4pPr>
            <a:lvl5pPr marL="6480124" indent="0">
              <a:buNone/>
              <a:defRPr sz="5669" b="1"/>
            </a:lvl5pPr>
            <a:lvl6pPr marL="8100155" indent="0">
              <a:buNone/>
              <a:defRPr sz="5669" b="1"/>
            </a:lvl6pPr>
            <a:lvl7pPr marL="9720186" indent="0">
              <a:buNone/>
              <a:defRPr sz="5669" b="1"/>
            </a:lvl7pPr>
            <a:lvl8pPr marL="11340217" indent="0">
              <a:buNone/>
              <a:defRPr sz="5669" b="1"/>
            </a:lvl8pPr>
            <a:lvl9pPr marL="12960248" indent="0">
              <a:buNone/>
              <a:defRPr sz="5669" b="1"/>
            </a:lvl9pPr>
          </a:lstStyle>
          <a:p>
            <a:pPr lvl="0"/>
            <a:r>
              <a:rPr lang="es-ES"/>
              <a:t>Haga clic para modificar los estilos de texto del patrón</a:t>
            </a:r>
          </a:p>
        </p:txBody>
      </p:sp>
      <p:sp>
        <p:nvSpPr>
          <p:cNvPr id="4" name="Content Placeholder 3"/>
          <p:cNvSpPr>
            <a:spLocks noGrp="1"/>
          </p:cNvSpPr>
          <p:nvPr>
            <p:ph sz="half" idx="2"/>
          </p:nvPr>
        </p:nvSpPr>
        <p:spPr>
          <a:xfrm>
            <a:off x="3968563" y="15780233"/>
            <a:ext cx="17806146" cy="23210346"/>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22393467" y="10590160"/>
            <a:ext cx="17842756" cy="5190073"/>
          </a:xfrm>
        </p:spPr>
        <p:txBody>
          <a:bodyPr vert="horz" lIns="91440" tIns="45720" rIns="91440" bIns="45720" rtlCol="0" anchor="b">
            <a:normAutofit/>
          </a:bodyPr>
          <a:lstStyle>
            <a:lvl1pPr>
              <a:buNone/>
              <a:defRPr lang="en-US" sz="9449"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s-ES"/>
              <a:t>Haga clic para modificar los estilos de texto del patrón</a:t>
            </a:r>
          </a:p>
        </p:txBody>
      </p:sp>
      <p:sp>
        <p:nvSpPr>
          <p:cNvPr id="6" name="Content Placeholder 5"/>
          <p:cNvSpPr>
            <a:spLocks noGrp="1"/>
          </p:cNvSpPr>
          <p:nvPr>
            <p:ph sz="quarter" idx="4"/>
          </p:nvPr>
        </p:nvSpPr>
        <p:spPr>
          <a:xfrm>
            <a:off x="22393467" y="15780233"/>
            <a:ext cx="17842756" cy="23210346"/>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79E71CCB-C447-4F4F-90EA-194A68B165F2}" type="datetimeFigureOut">
              <a:rPr lang="es-MX" smtClean="0"/>
              <a:t>06/11/2024</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5C3E08E3-4913-4A52-A93B-56D0871E0274}" type="slidenum">
              <a:rPr lang="es-MX" smtClean="0"/>
              <a:t>‹Nº›</a:t>
            </a:fld>
            <a:endParaRPr lang="es-MX"/>
          </a:p>
        </p:txBody>
      </p:sp>
    </p:spTree>
    <p:extLst>
      <p:ext uri="{BB962C8B-B14F-4D97-AF65-F5344CB8AC3E}">
        <p14:creationId xmlns:p14="http://schemas.microsoft.com/office/powerpoint/2010/main" val="2179408656"/>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79E71CCB-C447-4F4F-90EA-194A68B165F2}" type="datetimeFigureOut">
              <a:rPr lang="es-MX" smtClean="0"/>
              <a:t>06/11/2024</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5C3E08E3-4913-4A52-A93B-56D0871E0274}" type="slidenum">
              <a:rPr lang="es-MX" smtClean="0"/>
              <a:t>‹Nº›</a:t>
            </a:fld>
            <a:endParaRPr lang="es-MX"/>
          </a:p>
        </p:txBody>
      </p:sp>
    </p:spTree>
    <p:extLst>
      <p:ext uri="{BB962C8B-B14F-4D97-AF65-F5344CB8AC3E}">
        <p14:creationId xmlns:p14="http://schemas.microsoft.com/office/powerpoint/2010/main" val="15067036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9E71CCB-C447-4F4F-90EA-194A68B165F2}" type="datetimeFigureOut">
              <a:rPr lang="es-MX" smtClean="0"/>
              <a:t>06/11/2024</a:t>
            </a:fld>
            <a:endParaRPr lang="es-MX"/>
          </a:p>
        </p:txBody>
      </p:sp>
      <p:sp>
        <p:nvSpPr>
          <p:cNvPr id="3" name="Footer Placeholder 2"/>
          <p:cNvSpPr>
            <a:spLocks noGrp="1"/>
          </p:cNvSpPr>
          <p:nvPr>
            <p:ph type="ftr" sz="quarter" idx="11"/>
          </p:nvPr>
        </p:nvSpPr>
        <p:spPr/>
        <p:txBody>
          <a:bodyPr/>
          <a:lstStyle/>
          <a:p>
            <a:endParaRPr lang="es-MX"/>
          </a:p>
        </p:txBody>
      </p:sp>
      <p:sp>
        <p:nvSpPr>
          <p:cNvPr id="4" name="Slide Number Placeholder 3"/>
          <p:cNvSpPr>
            <a:spLocks noGrp="1"/>
          </p:cNvSpPr>
          <p:nvPr>
            <p:ph type="sldNum" sz="quarter" idx="12"/>
          </p:nvPr>
        </p:nvSpPr>
        <p:spPr/>
        <p:txBody>
          <a:bodyPr/>
          <a:lstStyle/>
          <a:p>
            <a:fld id="{5C3E08E3-4913-4A52-A93B-56D0871E0274}" type="slidenum">
              <a:rPr lang="es-MX" smtClean="0"/>
              <a:t>‹Nº›</a:t>
            </a:fld>
            <a:endParaRPr lang="es-MX"/>
          </a:p>
        </p:txBody>
      </p:sp>
    </p:spTree>
    <p:extLst>
      <p:ext uri="{BB962C8B-B14F-4D97-AF65-F5344CB8AC3E}">
        <p14:creationId xmlns:p14="http://schemas.microsoft.com/office/powerpoint/2010/main" val="9412636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975671" y="2880042"/>
            <a:ext cx="13933330" cy="10080149"/>
          </a:xfrm>
        </p:spPr>
        <p:txBody>
          <a:bodyPr anchor="b"/>
          <a:lstStyle>
            <a:lvl1pPr>
              <a:defRPr sz="11339"/>
            </a:lvl1pPr>
          </a:lstStyle>
          <a:p>
            <a:r>
              <a:rPr lang="es-ES"/>
              <a:t>Haga clic para modificar el estilo de título del patrón</a:t>
            </a:r>
            <a:endParaRPr lang="en-US" dirty="0"/>
          </a:p>
        </p:txBody>
      </p:sp>
      <p:sp>
        <p:nvSpPr>
          <p:cNvPr id="3" name="Content Placeholder 2"/>
          <p:cNvSpPr>
            <a:spLocks noGrp="1"/>
          </p:cNvSpPr>
          <p:nvPr>
            <p:ph idx="1"/>
          </p:nvPr>
        </p:nvSpPr>
        <p:spPr>
          <a:xfrm>
            <a:off x="18365898" y="6220102"/>
            <a:ext cx="21870323" cy="30700453"/>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3968565" y="12960191"/>
            <a:ext cx="12940438" cy="24010358"/>
          </a:xfrm>
        </p:spPr>
        <p:txBody>
          <a:bodyPr>
            <a:normAutofit/>
          </a:bodyPr>
          <a:lstStyle>
            <a:lvl1pPr marL="0" indent="0">
              <a:buNone/>
              <a:defRPr sz="6614">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1620031" indent="0">
              <a:buNone/>
              <a:defRPr sz="4961"/>
            </a:lvl2pPr>
            <a:lvl3pPr marL="3240062" indent="0">
              <a:buNone/>
              <a:defRPr sz="4252"/>
            </a:lvl3pPr>
            <a:lvl4pPr marL="4860093" indent="0">
              <a:buNone/>
              <a:defRPr sz="3543"/>
            </a:lvl4pPr>
            <a:lvl5pPr marL="6480124" indent="0">
              <a:buNone/>
              <a:defRPr sz="3543"/>
            </a:lvl5pPr>
            <a:lvl6pPr marL="8100155" indent="0">
              <a:buNone/>
              <a:defRPr sz="3543"/>
            </a:lvl6pPr>
            <a:lvl7pPr marL="9720186" indent="0">
              <a:buNone/>
              <a:defRPr sz="3543"/>
            </a:lvl7pPr>
            <a:lvl8pPr marL="11340217" indent="0">
              <a:buNone/>
              <a:defRPr sz="3543"/>
            </a:lvl8pPr>
            <a:lvl9pPr marL="12960248" indent="0">
              <a:buNone/>
              <a:defRPr sz="3543"/>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79E71CCB-C447-4F4F-90EA-194A68B165F2}" type="datetimeFigureOut">
              <a:rPr lang="es-MX" smtClean="0"/>
              <a:t>06/11/2024</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5C3E08E3-4913-4A52-A93B-56D0871E0274}" type="slidenum">
              <a:rPr lang="es-MX" smtClean="0"/>
              <a:t>‹Nº›</a:t>
            </a:fld>
            <a:endParaRPr lang="es-MX"/>
          </a:p>
        </p:txBody>
      </p:sp>
    </p:spTree>
    <p:extLst>
      <p:ext uri="{BB962C8B-B14F-4D97-AF65-F5344CB8AC3E}">
        <p14:creationId xmlns:p14="http://schemas.microsoft.com/office/powerpoint/2010/main" val="1548384999"/>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975671" y="2880042"/>
            <a:ext cx="13933330" cy="10080149"/>
          </a:xfrm>
        </p:spPr>
        <p:txBody>
          <a:bodyPr anchor="b"/>
          <a:lstStyle>
            <a:lvl1pPr>
              <a:defRPr sz="11339"/>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18365898" y="6220102"/>
            <a:ext cx="21870323" cy="30700453"/>
          </a:xfrm>
        </p:spPr>
        <p:txBody>
          <a:bodyPr anchor="t"/>
          <a:lstStyle>
            <a:lvl1pPr marL="0" indent="0">
              <a:buNone/>
              <a:defRPr sz="11339"/>
            </a:lvl1pPr>
            <a:lvl2pPr marL="1620031" indent="0">
              <a:buNone/>
              <a:defRPr sz="9921"/>
            </a:lvl2pPr>
            <a:lvl3pPr marL="3240062" indent="0">
              <a:buNone/>
              <a:defRPr sz="8504"/>
            </a:lvl3pPr>
            <a:lvl4pPr marL="4860093" indent="0">
              <a:buNone/>
              <a:defRPr sz="7087"/>
            </a:lvl4pPr>
            <a:lvl5pPr marL="6480124" indent="0">
              <a:buNone/>
              <a:defRPr sz="7087"/>
            </a:lvl5pPr>
            <a:lvl6pPr marL="8100155" indent="0">
              <a:buNone/>
              <a:defRPr sz="7087"/>
            </a:lvl6pPr>
            <a:lvl7pPr marL="9720186" indent="0">
              <a:buNone/>
              <a:defRPr sz="7087"/>
            </a:lvl7pPr>
            <a:lvl8pPr marL="11340217" indent="0">
              <a:buNone/>
              <a:defRPr sz="7087"/>
            </a:lvl8pPr>
            <a:lvl9pPr marL="12960248" indent="0">
              <a:buNone/>
              <a:defRPr sz="7087"/>
            </a:lvl9pPr>
          </a:lstStyle>
          <a:p>
            <a:r>
              <a:rPr lang="es-ES"/>
              <a:t>Haga clic en el icono para agregar una imagen</a:t>
            </a:r>
            <a:endParaRPr lang="en-US" dirty="0"/>
          </a:p>
        </p:txBody>
      </p:sp>
      <p:sp>
        <p:nvSpPr>
          <p:cNvPr id="4" name="Text Placeholder 3"/>
          <p:cNvSpPr>
            <a:spLocks noGrp="1"/>
          </p:cNvSpPr>
          <p:nvPr>
            <p:ph type="body" sz="half" idx="2"/>
          </p:nvPr>
        </p:nvSpPr>
        <p:spPr>
          <a:xfrm>
            <a:off x="3968565" y="12960191"/>
            <a:ext cx="12940438" cy="24010358"/>
          </a:xfrm>
        </p:spPr>
        <p:txBody>
          <a:bodyPr>
            <a:normAutofit/>
          </a:bodyPr>
          <a:lstStyle>
            <a:lvl1pPr marL="0" indent="0">
              <a:buNone/>
              <a:defRPr sz="6614">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1620031" indent="0">
              <a:buNone/>
              <a:defRPr sz="4961"/>
            </a:lvl2pPr>
            <a:lvl3pPr marL="3240062" indent="0">
              <a:buNone/>
              <a:defRPr sz="4252"/>
            </a:lvl3pPr>
            <a:lvl4pPr marL="4860093" indent="0">
              <a:buNone/>
              <a:defRPr sz="3543"/>
            </a:lvl4pPr>
            <a:lvl5pPr marL="6480124" indent="0">
              <a:buNone/>
              <a:defRPr sz="3543"/>
            </a:lvl5pPr>
            <a:lvl6pPr marL="8100155" indent="0">
              <a:buNone/>
              <a:defRPr sz="3543"/>
            </a:lvl6pPr>
            <a:lvl7pPr marL="9720186" indent="0">
              <a:buNone/>
              <a:defRPr sz="3543"/>
            </a:lvl7pPr>
            <a:lvl8pPr marL="11340217" indent="0">
              <a:buNone/>
              <a:defRPr sz="3543"/>
            </a:lvl8pPr>
            <a:lvl9pPr marL="12960248" indent="0">
              <a:buNone/>
              <a:defRPr sz="3543"/>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79E71CCB-C447-4F4F-90EA-194A68B165F2}" type="datetimeFigureOut">
              <a:rPr lang="es-MX" smtClean="0"/>
              <a:t>06/11/2024</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5C3E08E3-4913-4A52-A93B-56D0871E0274}" type="slidenum">
              <a:rPr lang="es-MX" smtClean="0"/>
              <a:t>‹Nº›</a:t>
            </a:fld>
            <a:endParaRPr lang="es-MX"/>
          </a:p>
        </p:txBody>
      </p:sp>
    </p:spTree>
    <p:extLst>
      <p:ext uri="{BB962C8B-B14F-4D97-AF65-F5344CB8AC3E}">
        <p14:creationId xmlns:p14="http://schemas.microsoft.com/office/powerpoint/2010/main" val="18024980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l="-17000" r="-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970044" y="2300044"/>
            <a:ext cx="37260550" cy="8350126"/>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3968562" y="11500170"/>
            <a:ext cx="36262032" cy="2741040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2970044" y="40040601"/>
            <a:ext cx="9720144" cy="2300034"/>
          </a:xfrm>
          <a:prstGeom prst="rect">
            <a:avLst/>
          </a:prstGeom>
        </p:spPr>
        <p:txBody>
          <a:bodyPr vert="horz" lIns="91440" tIns="45720" rIns="91440" bIns="45720" rtlCol="0" anchor="ctr"/>
          <a:lstStyle>
            <a:lvl1pPr algn="l">
              <a:defRPr sz="4252">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79E71CCB-C447-4F4F-90EA-194A68B165F2}" type="datetimeFigureOut">
              <a:rPr lang="es-MX" smtClean="0"/>
              <a:t>06/11/2024</a:t>
            </a:fld>
            <a:endParaRPr lang="es-MX"/>
          </a:p>
        </p:txBody>
      </p:sp>
      <p:sp>
        <p:nvSpPr>
          <p:cNvPr id="5" name="Footer Placeholder 4"/>
          <p:cNvSpPr>
            <a:spLocks noGrp="1"/>
          </p:cNvSpPr>
          <p:nvPr>
            <p:ph type="ftr" sz="quarter" idx="3"/>
          </p:nvPr>
        </p:nvSpPr>
        <p:spPr>
          <a:xfrm>
            <a:off x="14310212" y="40040601"/>
            <a:ext cx="14580215" cy="2300034"/>
          </a:xfrm>
          <a:prstGeom prst="rect">
            <a:avLst/>
          </a:prstGeom>
        </p:spPr>
        <p:txBody>
          <a:bodyPr vert="horz" lIns="91440" tIns="45720" rIns="91440" bIns="45720" rtlCol="0" anchor="ctr"/>
          <a:lstStyle>
            <a:lvl1pPr algn="ctr">
              <a:defRPr sz="4252">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endParaRPr lang="es-MX"/>
          </a:p>
        </p:txBody>
      </p:sp>
      <p:sp>
        <p:nvSpPr>
          <p:cNvPr id="6" name="Slide Number Placeholder 5"/>
          <p:cNvSpPr>
            <a:spLocks noGrp="1"/>
          </p:cNvSpPr>
          <p:nvPr>
            <p:ph type="sldNum" sz="quarter" idx="4"/>
          </p:nvPr>
        </p:nvSpPr>
        <p:spPr>
          <a:xfrm>
            <a:off x="30510450" y="40040601"/>
            <a:ext cx="9720144" cy="2300034"/>
          </a:xfrm>
          <a:prstGeom prst="rect">
            <a:avLst/>
          </a:prstGeom>
        </p:spPr>
        <p:txBody>
          <a:bodyPr vert="horz" lIns="91440" tIns="45720" rIns="91440" bIns="45720" rtlCol="0" anchor="ctr"/>
          <a:lstStyle>
            <a:lvl1pPr algn="r">
              <a:defRPr sz="4252">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5C3E08E3-4913-4A52-A93B-56D0871E0274}" type="slidenum">
              <a:rPr lang="es-MX" smtClean="0"/>
              <a:t>‹Nº›</a:t>
            </a:fld>
            <a:endParaRPr lang="es-MX"/>
          </a:p>
        </p:txBody>
      </p:sp>
    </p:spTree>
    <p:extLst>
      <p:ext uri="{BB962C8B-B14F-4D97-AF65-F5344CB8AC3E}">
        <p14:creationId xmlns:p14="http://schemas.microsoft.com/office/powerpoint/2010/main" val="3719561622"/>
      </p:ext>
    </p:extLst>
  </p:cSld>
  <p:clrMap bg1="dk1" tx1="lt1" bg2="dk2" tx2="lt2" accent1="accent1" accent2="accent2" accent3="accent3" accent4="accent4" accent5="accent5" accent6="accent6" hlink="hlink" folHlink="folHlink"/>
  <p:sldLayoutIdLst>
    <p:sldLayoutId id="2147484017" r:id="rId1"/>
    <p:sldLayoutId id="2147484018" r:id="rId2"/>
    <p:sldLayoutId id="2147484019" r:id="rId3"/>
    <p:sldLayoutId id="2147484020" r:id="rId4"/>
    <p:sldLayoutId id="2147484021" r:id="rId5"/>
    <p:sldLayoutId id="2147484022" r:id="rId6"/>
    <p:sldLayoutId id="2147484023" r:id="rId7"/>
    <p:sldLayoutId id="2147484024" r:id="rId8"/>
    <p:sldLayoutId id="2147484025" r:id="rId9"/>
    <p:sldLayoutId id="2147484026" r:id="rId10"/>
    <p:sldLayoutId id="2147484027" r:id="rId11"/>
    <p:sldLayoutId id="2147484028" r:id="rId12"/>
    <p:sldLayoutId id="2147484029" r:id="rId13"/>
    <p:sldLayoutId id="2147484030" r:id="rId14"/>
    <p:sldLayoutId id="2147484031" r:id="rId15"/>
    <p:sldLayoutId id="2147484032" r:id="rId16"/>
    <p:sldLayoutId id="2147484033" r:id="rId17"/>
  </p:sldLayoutIdLst>
  <p:txStyles>
    <p:titleStyle>
      <a:lvl1pPr algn="l" defTabSz="3240062" rtl="0" eaLnBrk="1" latinLnBrk="0" hangingPunct="1">
        <a:lnSpc>
          <a:spcPct val="90000"/>
        </a:lnSpc>
        <a:spcBef>
          <a:spcPct val="0"/>
        </a:spcBef>
        <a:buNone/>
        <a:defRPr sz="20788"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810016" indent="-810016" algn="l" defTabSz="3240062" rtl="0" eaLnBrk="1" latinLnBrk="0" hangingPunct="1">
        <a:lnSpc>
          <a:spcPct val="90000"/>
        </a:lnSpc>
        <a:spcBef>
          <a:spcPts val="3543"/>
        </a:spcBef>
        <a:buFont typeface="Arial" panose="020B0604020202020204" pitchFamily="34" charset="0"/>
        <a:buChar char="•"/>
        <a:defRPr sz="11339"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2430047" indent="-810016" algn="l" defTabSz="3240062" rtl="0" eaLnBrk="1" latinLnBrk="0" hangingPunct="1">
        <a:lnSpc>
          <a:spcPct val="90000"/>
        </a:lnSpc>
        <a:spcBef>
          <a:spcPts val="1772"/>
        </a:spcBef>
        <a:buFont typeface="Arial" panose="020B0604020202020204" pitchFamily="34" charset="0"/>
        <a:buChar char="•"/>
        <a:defRPr sz="9449"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4050078" indent="-810016" algn="l" defTabSz="3240062" rtl="0" eaLnBrk="1" latinLnBrk="0" hangingPunct="1">
        <a:lnSpc>
          <a:spcPct val="90000"/>
        </a:lnSpc>
        <a:spcBef>
          <a:spcPts val="1772"/>
        </a:spcBef>
        <a:buFont typeface="Arial" panose="020B0604020202020204" pitchFamily="34" charset="0"/>
        <a:buChar char="•"/>
        <a:defRPr sz="7559"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5670109" indent="-810016" algn="l" defTabSz="3240062" rtl="0" eaLnBrk="1" latinLnBrk="0" hangingPunct="1">
        <a:lnSpc>
          <a:spcPct val="90000"/>
        </a:lnSpc>
        <a:spcBef>
          <a:spcPts val="1772"/>
        </a:spcBef>
        <a:buFont typeface="Arial" panose="020B0604020202020204" pitchFamily="34" charset="0"/>
        <a:buChar char="•"/>
        <a:defRPr sz="6614"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7290140" indent="-810016" algn="l" defTabSz="3240062" rtl="0" eaLnBrk="1" latinLnBrk="0" hangingPunct="1">
        <a:lnSpc>
          <a:spcPct val="90000"/>
        </a:lnSpc>
        <a:spcBef>
          <a:spcPts val="1772"/>
        </a:spcBef>
        <a:buFont typeface="Arial" panose="020B0604020202020204" pitchFamily="34" charset="0"/>
        <a:buChar char="•"/>
        <a:defRPr sz="6614"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8910171" indent="-810016" algn="l" defTabSz="324006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6pPr>
      <a:lvl7pPr marL="10530202" indent="-810016" algn="l" defTabSz="324006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7pPr>
      <a:lvl8pPr marL="12150233" indent="-810016" algn="l" defTabSz="324006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8pPr>
      <a:lvl9pPr marL="13770264" indent="-810016" algn="l" defTabSz="324006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9pPr>
    </p:bodyStyle>
    <p:otherStyle>
      <a:defPPr>
        <a:defRPr lang="en-US"/>
      </a:defPPr>
      <a:lvl1pPr marL="0" algn="l" defTabSz="3240062" rtl="0" eaLnBrk="1" latinLnBrk="0" hangingPunct="1">
        <a:defRPr sz="6378" kern="1200">
          <a:solidFill>
            <a:schemeClr val="tx1"/>
          </a:solidFill>
          <a:latin typeface="+mn-lt"/>
          <a:ea typeface="+mn-ea"/>
          <a:cs typeface="+mn-cs"/>
        </a:defRPr>
      </a:lvl1pPr>
      <a:lvl2pPr marL="1620031" algn="l" defTabSz="3240062" rtl="0" eaLnBrk="1" latinLnBrk="0" hangingPunct="1">
        <a:defRPr sz="6378" kern="1200">
          <a:solidFill>
            <a:schemeClr val="tx1"/>
          </a:solidFill>
          <a:latin typeface="+mn-lt"/>
          <a:ea typeface="+mn-ea"/>
          <a:cs typeface="+mn-cs"/>
        </a:defRPr>
      </a:lvl2pPr>
      <a:lvl3pPr marL="3240062" algn="l" defTabSz="3240062" rtl="0" eaLnBrk="1" latinLnBrk="0" hangingPunct="1">
        <a:defRPr sz="6378" kern="1200">
          <a:solidFill>
            <a:schemeClr val="tx1"/>
          </a:solidFill>
          <a:latin typeface="+mn-lt"/>
          <a:ea typeface="+mn-ea"/>
          <a:cs typeface="+mn-cs"/>
        </a:defRPr>
      </a:lvl3pPr>
      <a:lvl4pPr marL="4860093" algn="l" defTabSz="3240062" rtl="0" eaLnBrk="1" latinLnBrk="0" hangingPunct="1">
        <a:defRPr sz="6378" kern="1200">
          <a:solidFill>
            <a:schemeClr val="tx1"/>
          </a:solidFill>
          <a:latin typeface="+mn-lt"/>
          <a:ea typeface="+mn-ea"/>
          <a:cs typeface="+mn-cs"/>
        </a:defRPr>
      </a:lvl4pPr>
      <a:lvl5pPr marL="6480124" algn="l" defTabSz="3240062" rtl="0" eaLnBrk="1" latinLnBrk="0" hangingPunct="1">
        <a:defRPr sz="6378" kern="1200">
          <a:solidFill>
            <a:schemeClr val="tx1"/>
          </a:solidFill>
          <a:latin typeface="+mn-lt"/>
          <a:ea typeface="+mn-ea"/>
          <a:cs typeface="+mn-cs"/>
        </a:defRPr>
      </a:lvl5pPr>
      <a:lvl6pPr marL="8100155" algn="l" defTabSz="3240062" rtl="0" eaLnBrk="1" latinLnBrk="0" hangingPunct="1">
        <a:defRPr sz="6378" kern="1200">
          <a:solidFill>
            <a:schemeClr val="tx1"/>
          </a:solidFill>
          <a:latin typeface="+mn-lt"/>
          <a:ea typeface="+mn-ea"/>
          <a:cs typeface="+mn-cs"/>
        </a:defRPr>
      </a:lvl6pPr>
      <a:lvl7pPr marL="9720186" algn="l" defTabSz="3240062" rtl="0" eaLnBrk="1" latinLnBrk="0" hangingPunct="1">
        <a:defRPr sz="6378" kern="1200">
          <a:solidFill>
            <a:schemeClr val="tx1"/>
          </a:solidFill>
          <a:latin typeface="+mn-lt"/>
          <a:ea typeface="+mn-ea"/>
          <a:cs typeface="+mn-cs"/>
        </a:defRPr>
      </a:lvl7pPr>
      <a:lvl8pPr marL="11340217" algn="l" defTabSz="3240062" rtl="0" eaLnBrk="1" latinLnBrk="0" hangingPunct="1">
        <a:defRPr sz="6378" kern="1200">
          <a:solidFill>
            <a:schemeClr val="tx1"/>
          </a:solidFill>
          <a:latin typeface="+mn-lt"/>
          <a:ea typeface="+mn-ea"/>
          <a:cs typeface="+mn-cs"/>
        </a:defRPr>
      </a:lvl8pPr>
      <a:lvl9pPr marL="12960248" algn="l" defTabSz="3240062" rtl="0" eaLnBrk="1" latinLnBrk="0" hangingPunct="1">
        <a:defRPr sz="6378"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ortar rectángulo de esquina sencilla 16"/>
          <p:cNvSpPr/>
          <p:nvPr/>
        </p:nvSpPr>
        <p:spPr>
          <a:xfrm>
            <a:off x="2623435" y="146845"/>
            <a:ext cx="8866840" cy="928204"/>
          </a:xfrm>
          <a:prstGeom prst="snip1Rect">
            <a:avLst/>
          </a:prstGeom>
          <a:solidFill>
            <a:srgbClr val="FF0000"/>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5400" b="1" dirty="0">
                <a:solidFill>
                  <a:schemeClr val="tx1"/>
                </a:solidFill>
              </a:rPr>
              <a:t>RESUMEN </a:t>
            </a:r>
          </a:p>
        </p:txBody>
      </p:sp>
      <p:sp>
        <p:nvSpPr>
          <p:cNvPr id="30" name="Rectángulo 29"/>
          <p:cNvSpPr/>
          <p:nvPr/>
        </p:nvSpPr>
        <p:spPr>
          <a:xfrm>
            <a:off x="394891" y="18014989"/>
            <a:ext cx="13330753" cy="4247317"/>
          </a:xfrm>
          <a:prstGeom prst="rect">
            <a:avLst/>
          </a:prstGeom>
        </p:spPr>
        <p:txBody>
          <a:bodyPr wrap="square">
            <a:spAutoFit/>
          </a:bodyPr>
          <a:lstStyle/>
          <a:p>
            <a:pPr algn="just"/>
            <a:r>
              <a:rPr lang="es-ES" sz="5400" dirty="0">
                <a:effectLst/>
                <a:latin typeface="Arial" panose="020B0604020202020204" pitchFamily="34" charset="0"/>
                <a:ea typeface="Calibri" panose="020F0502020204030204" pitchFamily="34" charset="0"/>
                <a:cs typeface="Times New Roman" panose="02020603050405020304" pitchFamily="18" charset="0"/>
              </a:rPr>
              <a:t>Desarrollo de invernadero inteligente para producción de alimentos orgánicos en los hogares,</a:t>
            </a:r>
          </a:p>
          <a:p>
            <a:pPr algn="just"/>
            <a:r>
              <a:rPr lang="es-ES" sz="5400" dirty="0">
                <a:effectLst/>
                <a:latin typeface="Arial" panose="020B0604020202020204" pitchFamily="34" charset="0"/>
                <a:ea typeface="Calibri" panose="020F0502020204030204" pitchFamily="34" charset="0"/>
                <a:cs typeface="Times New Roman" panose="02020603050405020304" pitchFamily="18" charset="0"/>
              </a:rPr>
              <a:t>controlando de manera automática riego, temperatura y otras variables.</a:t>
            </a:r>
            <a:endParaRPr lang="es-MX" sz="5400" dirty="0"/>
          </a:p>
        </p:txBody>
      </p:sp>
      <p:sp>
        <p:nvSpPr>
          <p:cNvPr id="43" name="Rectángulo 42"/>
          <p:cNvSpPr/>
          <p:nvPr/>
        </p:nvSpPr>
        <p:spPr>
          <a:xfrm>
            <a:off x="499207" y="11317575"/>
            <a:ext cx="13352407" cy="5251887"/>
          </a:xfrm>
          <a:prstGeom prst="rect">
            <a:avLst/>
          </a:prstGeom>
        </p:spPr>
        <p:txBody>
          <a:bodyPr wrap="square">
            <a:spAutoFit/>
          </a:bodyPr>
          <a:lstStyle/>
          <a:p>
            <a:pPr algn="just">
              <a:lnSpc>
                <a:spcPct val="150000"/>
              </a:lnSpc>
              <a:spcBef>
                <a:spcPts val="1200"/>
              </a:spcBef>
              <a:spcAft>
                <a:spcPts val="1200"/>
              </a:spcAft>
            </a:pPr>
            <a:r>
              <a:rPr lang="es-ES" sz="5400" dirty="0">
                <a:effectLst/>
                <a:latin typeface="Arial" panose="020B0604020202020204" pitchFamily="34" charset="0"/>
                <a:ea typeface="Calibri" panose="020F0502020204030204" pitchFamily="34" charset="0"/>
                <a:cs typeface="Times New Roman" panose="02020603050405020304" pitchFamily="18" charset="0"/>
              </a:rPr>
              <a:t>Pregunta de investigación:</a:t>
            </a:r>
          </a:p>
          <a:p>
            <a:pPr algn="just">
              <a:lnSpc>
                <a:spcPct val="150000"/>
              </a:lnSpc>
              <a:spcBef>
                <a:spcPts val="1200"/>
              </a:spcBef>
              <a:spcAft>
                <a:spcPts val="1200"/>
              </a:spcAft>
            </a:pPr>
            <a:r>
              <a:rPr lang="es-MX" sz="1800" dirty="0">
                <a:effectLst/>
                <a:latin typeface="Arial" panose="020B0604020202020204" pitchFamily="34" charset="0"/>
                <a:ea typeface="Arial" panose="020B0604020202020204" pitchFamily="34" charset="0"/>
              </a:rPr>
              <a:t> </a:t>
            </a:r>
            <a:r>
              <a:rPr lang="es-MX" sz="5400" dirty="0">
                <a:effectLst/>
                <a:latin typeface="Arial" panose="020B0604020202020204" pitchFamily="34" charset="0"/>
                <a:ea typeface="Arial" panose="020B0604020202020204" pitchFamily="34" charset="0"/>
              </a:rPr>
              <a:t>¿Se podrá realizar un prototipo de sistema modular aplicado en un invernadero para el monitoreo y control de cultivos?</a:t>
            </a:r>
            <a:endParaRPr lang="es-MX" sz="5400" dirty="0">
              <a:effectLst/>
              <a:latin typeface="Calibri" panose="020F0502020204030204" pitchFamily="34" charset="0"/>
              <a:ea typeface="Calibri" panose="020F0502020204030204" pitchFamily="34" charset="0"/>
            </a:endParaRPr>
          </a:p>
        </p:txBody>
      </p:sp>
      <p:sp>
        <p:nvSpPr>
          <p:cNvPr id="89" name="Recortar rectángulo de esquina sencilla 88"/>
          <p:cNvSpPr/>
          <p:nvPr/>
        </p:nvSpPr>
        <p:spPr>
          <a:xfrm>
            <a:off x="2379384" y="16812971"/>
            <a:ext cx="9592051" cy="860702"/>
          </a:xfrm>
          <a:prstGeom prst="snip1Rect">
            <a:avLst/>
          </a:prstGeom>
          <a:solidFill>
            <a:srgbClr val="FF3300"/>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5400" b="1" dirty="0">
                <a:solidFill>
                  <a:schemeClr val="tx1"/>
                </a:solidFill>
              </a:rPr>
              <a:t>OBJETIVO GENERAL</a:t>
            </a:r>
          </a:p>
        </p:txBody>
      </p:sp>
      <p:sp>
        <p:nvSpPr>
          <p:cNvPr id="90" name="Recortar rectángulo de esquina sencilla 89"/>
          <p:cNvSpPr/>
          <p:nvPr/>
        </p:nvSpPr>
        <p:spPr>
          <a:xfrm>
            <a:off x="2568550" y="32230794"/>
            <a:ext cx="8983433" cy="683512"/>
          </a:xfrm>
          <a:prstGeom prst="snip1Rect">
            <a:avLst/>
          </a:prstGeom>
          <a:solidFill>
            <a:srgbClr val="FF0000"/>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5400" b="1" dirty="0">
                <a:solidFill>
                  <a:schemeClr val="tx1"/>
                </a:solidFill>
              </a:rPr>
              <a:t>HIPÓTESIS</a:t>
            </a:r>
          </a:p>
        </p:txBody>
      </p:sp>
      <p:cxnSp>
        <p:nvCxnSpPr>
          <p:cNvPr id="95" name="Conector recto 94"/>
          <p:cNvCxnSpPr/>
          <p:nvPr/>
        </p:nvCxnSpPr>
        <p:spPr>
          <a:xfrm>
            <a:off x="13864213" y="5036812"/>
            <a:ext cx="125805" cy="33010075"/>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05" name="Conector recto 104"/>
          <p:cNvCxnSpPr/>
          <p:nvPr/>
        </p:nvCxnSpPr>
        <p:spPr>
          <a:xfrm>
            <a:off x="28495860" y="5128252"/>
            <a:ext cx="0" cy="33010075"/>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42" name="Recortar rectángulo de esquina sencilla 141"/>
          <p:cNvSpPr/>
          <p:nvPr/>
        </p:nvSpPr>
        <p:spPr>
          <a:xfrm>
            <a:off x="29069041" y="1968345"/>
            <a:ext cx="12727300" cy="817310"/>
          </a:xfrm>
          <a:prstGeom prst="snip1Rect">
            <a:avLst/>
          </a:prstGeom>
          <a:solidFill>
            <a:srgbClr val="FF3300"/>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5400" b="1" dirty="0">
                <a:solidFill>
                  <a:schemeClr val="tx1"/>
                </a:solidFill>
              </a:rPr>
              <a:t>RESULTADOS</a:t>
            </a:r>
          </a:p>
        </p:txBody>
      </p:sp>
      <p:sp>
        <p:nvSpPr>
          <p:cNvPr id="143" name="Rectángulo 142"/>
          <p:cNvSpPr/>
          <p:nvPr/>
        </p:nvSpPr>
        <p:spPr>
          <a:xfrm>
            <a:off x="14587591" y="23534747"/>
            <a:ext cx="13310696" cy="15839401"/>
          </a:xfrm>
          <a:prstGeom prst="rect">
            <a:avLst/>
          </a:prstGeom>
        </p:spPr>
        <p:txBody>
          <a:bodyPr wrap="square">
            <a:spAutoFit/>
          </a:bodyPr>
          <a:lstStyle/>
          <a:p>
            <a:pPr algn="just">
              <a:lnSpc>
                <a:spcPct val="150000"/>
              </a:lnSpc>
              <a:spcBef>
                <a:spcPts val="1200"/>
              </a:spcBef>
              <a:spcAft>
                <a:spcPts val="1200"/>
              </a:spcAft>
            </a:pPr>
            <a:r>
              <a:rPr lang="es-ES" sz="5400" dirty="0">
                <a:effectLst/>
                <a:latin typeface="Arial" panose="020B0604020202020204" pitchFamily="34" charset="0"/>
                <a:ea typeface="Calibri" panose="020F0502020204030204" pitchFamily="34" charset="0"/>
                <a:cs typeface="Times New Roman" panose="02020603050405020304" pitchFamily="18" charset="0"/>
              </a:rPr>
              <a:t>El primer paso será la fabricación de la estructura física para colocar la cubierta de plástico.</a:t>
            </a:r>
          </a:p>
          <a:p>
            <a:pPr algn="just">
              <a:lnSpc>
                <a:spcPct val="150000"/>
              </a:lnSpc>
              <a:spcBef>
                <a:spcPts val="1200"/>
              </a:spcBef>
              <a:spcAft>
                <a:spcPts val="1200"/>
              </a:spcAft>
            </a:pPr>
            <a:r>
              <a:rPr lang="es-ES" sz="5400" dirty="0">
                <a:effectLst/>
                <a:latin typeface="Arial" panose="020B0604020202020204" pitchFamily="34" charset="0"/>
                <a:ea typeface="Calibri" panose="020F0502020204030204" pitchFamily="34" charset="0"/>
                <a:cs typeface="Times New Roman" panose="02020603050405020304" pitchFamily="18" charset="0"/>
              </a:rPr>
              <a:t>Una vez identificados actuadores y sensores, se procede a la programación de controlador electrónico (Arduino).</a:t>
            </a:r>
          </a:p>
          <a:p>
            <a:pPr algn="just">
              <a:lnSpc>
                <a:spcPct val="150000"/>
              </a:lnSpc>
              <a:spcBef>
                <a:spcPts val="1200"/>
              </a:spcBef>
              <a:spcAft>
                <a:spcPts val="1200"/>
              </a:spcAft>
            </a:pPr>
            <a:r>
              <a:rPr lang="es-ES" sz="5400" dirty="0">
                <a:effectLst/>
                <a:latin typeface="Arial" panose="020B0604020202020204" pitchFamily="34" charset="0"/>
                <a:ea typeface="Calibri" panose="020F0502020204030204" pitchFamily="34" charset="0"/>
                <a:cs typeface="Times New Roman" panose="02020603050405020304" pitchFamily="18" charset="0"/>
              </a:rPr>
              <a:t>Paralelo a la programación, se instalará el hardware correspondiente al sistema de riego y sistema de aireación</a:t>
            </a:r>
          </a:p>
          <a:p>
            <a:pPr algn="just">
              <a:lnSpc>
                <a:spcPct val="150000"/>
              </a:lnSpc>
              <a:spcBef>
                <a:spcPts val="1200"/>
              </a:spcBef>
              <a:spcAft>
                <a:spcPts val="1200"/>
              </a:spcAft>
            </a:pPr>
            <a:r>
              <a:rPr lang="es-ES" sz="5400" dirty="0">
                <a:effectLst/>
                <a:latin typeface="Arial" panose="020B0604020202020204" pitchFamily="34" charset="0"/>
                <a:ea typeface="Calibri" panose="020F0502020204030204" pitchFamily="34" charset="0"/>
                <a:cs typeface="Times New Roman" panose="02020603050405020304" pitchFamily="18" charset="0"/>
              </a:rPr>
              <a:t>para integrarlos a la tarjeta Arduino. Por último, instalación de sensores y ejecución de pruebas.</a:t>
            </a:r>
            <a:endParaRPr lang="en-US" sz="5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Rectángulo 5"/>
          <p:cNvSpPr/>
          <p:nvPr/>
        </p:nvSpPr>
        <p:spPr>
          <a:xfrm>
            <a:off x="391478" y="32659248"/>
            <a:ext cx="13330754" cy="11484362"/>
          </a:xfrm>
          <a:prstGeom prst="rect">
            <a:avLst/>
          </a:prstGeom>
        </p:spPr>
        <p:txBody>
          <a:bodyPr wrap="square">
            <a:spAutoFit/>
          </a:bodyPr>
          <a:lstStyle/>
          <a:p>
            <a:pPr algn="just">
              <a:lnSpc>
                <a:spcPct val="150000"/>
              </a:lnSpc>
              <a:spcBef>
                <a:spcPts val="1200"/>
              </a:spcBef>
              <a:spcAft>
                <a:spcPts val="1200"/>
              </a:spcAft>
            </a:pPr>
            <a:r>
              <a:rPr lang="es-MX" sz="5400" dirty="0">
                <a:effectLst/>
                <a:latin typeface="Arial" panose="020B0604020202020204" pitchFamily="34" charset="0"/>
                <a:ea typeface="Arial" panose="020B0604020202020204" pitchFamily="34" charset="0"/>
              </a:rPr>
              <a:t>El sistema monitoreo de cultivos en campo abierto e invernadero para la optimización de recursos como lo son el agua, agroquímicos entre otros, el usuario podrá visualizar los datos de una manera mas intuitiva gracias a la visualización de datos en 3d, reportes en formato </a:t>
            </a:r>
            <a:r>
              <a:rPr lang="es-MX" sz="5400" dirty="0" err="1">
                <a:effectLst/>
                <a:latin typeface="Arial" panose="020B0604020202020204" pitchFamily="34" charset="0"/>
                <a:ea typeface="Arial" panose="020B0604020202020204" pitchFamily="34" charset="0"/>
              </a:rPr>
              <a:t>pdf</a:t>
            </a:r>
            <a:r>
              <a:rPr lang="es-MX" sz="5400" dirty="0">
                <a:effectLst/>
                <a:latin typeface="Arial" panose="020B0604020202020204" pitchFamily="34" charset="0"/>
                <a:ea typeface="Arial" panose="020B0604020202020204" pitchFamily="34" charset="0"/>
              </a:rPr>
              <a:t>, </a:t>
            </a:r>
            <a:r>
              <a:rPr lang="es-MX" sz="5400" dirty="0" err="1">
                <a:effectLst/>
                <a:latin typeface="Arial" panose="020B0604020202020204" pitchFamily="34" charset="0"/>
                <a:ea typeface="Arial" panose="020B0604020202020204" pitchFamily="34" charset="0"/>
              </a:rPr>
              <a:t>graficos</a:t>
            </a:r>
            <a:r>
              <a:rPr lang="es-MX" sz="5400" dirty="0">
                <a:effectLst/>
                <a:latin typeface="Arial" panose="020B0604020202020204" pitchFamily="34" charset="0"/>
                <a:ea typeface="Arial" panose="020B0604020202020204" pitchFamily="34" charset="0"/>
              </a:rPr>
              <a:t> por horas y la consulta 24/7 del </a:t>
            </a:r>
            <a:r>
              <a:rPr lang="es-MX" sz="5400" dirty="0" err="1">
                <a:effectLst/>
                <a:latin typeface="Arial" panose="020B0604020202020204" pitchFamily="34" charset="0"/>
                <a:ea typeface="Arial" panose="020B0604020202020204" pitchFamily="34" charset="0"/>
              </a:rPr>
              <a:t>chatbot</a:t>
            </a:r>
            <a:r>
              <a:rPr lang="es-MX" sz="5400" dirty="0">
                <a:effectLst/>
                <a:latin typeface="Arial" panose="020B0604020202020204" pitchFamily="34" charset="0"/>
                <a:ea typeface="Arial" panose="020B0604020202020204" pitchFamily="34" charset="0"/>
              </a:rPr>
              <a:t> </a:t>
            </a:r>
            <a:endParaRPr lang="es-MX" sz="5400" dirty="0">
              <a:effectLst/>
              <a:latin typeface="Calibri" panose="020F0502020204030204" pitchFamily="34" charset="0"/>
              <a:ea typeface="Calibri" panose="020F0502020204030204" pitchFamily="34" charset="0"/>
            </a:endParaRPr>
          </a:p>
          <a:p>
            <a:pPr algn="just">
              <a:lnSpc>
                <a:spcPct val="150000"/>
              </a:lnSpc>
              <a:spcBef>
                <a:spcPts val="1200"/>
              </a:spcBef>
              <a:spcAft>
                <a:spcPts val="1200"/>
              </a:spcAft>
            </a:pPr>
            <a:r>
              <a:rPr lang="es-ES" sz="5400" dirty="0">
                <a:effectLst/>
                <a:latin typeface="Arial" panose="020B0604020202020204" pitchFamily="34" charset="0"/>
                <a:ea typeface="Calibri" panose="020F0502020204030204" pitchFamily="34" charset="0"/>
                <a:cs typeface="Times New Roman" panose="02020603050405020304" pitchFamily="18" charset="0"/>
              </a:rPr>
              <a:t>.</a:t>
            </a:r>
            <a:endParaRPr lang="en-US" sz="5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7" name="Rectángulo 26"/>
          <p:cNvSpPr/>
          <p:nvPr/>
        </p:nvSpPr>
        <p:spPr>
          <a:xfrm>
            <a:off x="28934207" y="19936714"/>
            <a:ext cx="13612837" cy="9567556"/>
          </a:xfrm>
          <a:prstGeom prst="rect">
            <a:avLst/>
          </a:prstGeom>
        </p:spPr>
        <p:txBody>
          <a:bodyPr wrap="square">
            <a:spAutoFit/>
          </a:bodyPr>
          <a:lstStyle/>
          <a:p>
            <a:pPr algn="just">
              <a:lnSpc>
                <a:spcPct val="115000"/>
              </a:lnSpc>
              <a:spcAft>
                <a:spcPts val="0"/>
              </a:spcAft>
            </a:pPr>
            <a:r>
              <a:rPr lang="es-ES" sz="5400" dirty="0">
                <a:effectLst/>
                <a:latin typeface="Arial" panose="020B0604020202020204" pitchFamily="34" charset="0"/>
                <a:ea typeface="Calibri" panose="020F0502020204030204" pitchFamily="34" charset="0"/>
              </a:rPr>
              <a:t>El Invernadero Inteligente cuenta con capacidad de aireación y riego automatizado. Comparte los datos a una plataforma web para </a:t>
            </a:r>
          </a:p>
          <a:p>
            <a:pPr algn="just">
              <a:lnSpc>
                <a:spcPct val="115000"/>
              </a:lnSpc>
              <a:spcAft>
                <a:spcPts val="0"/>
              </a:spcAft>
            </a:pPr>
            <a:r>
              <a:rPr lang="es-ES" sz="5400" dirty="0">
                <a:effectLst/>
                <a:latin typeface="Arial" panose="020B0604020202020204" pitchFamily="34" charset="0"/>
                <a:ea typeface="Calibri" panose="020F0502020204030204" pitchFamily="34" charset="0"/>
              </a:rPr>
              <a:t>visualización de información y envío de alertas en tiempo real. El usuario podrá utilizar dicha plataforma web para modificación</a:t>
            </a:r>
          </a:p>
          <a:p>
            <a:pPr algn="just">
              <a:lnSpc>
                <a:spcPct val="115000"/>
              </a:lnSpc>
              <a:spcAft>
                <a:spcPts val="0"/>
              </a:spcAft>
            </a:pPr>
            <a:r>
              <a:rPr lang="es-ES" sz="5400" dirty="0">
                <a:effectLst/>
                <a:latin typeface="Arial" panose="020B0604020202020204" pitchFamily="34" charset="0"/>
                <a:ea typeface="Calibri" panose="020F0502020204030204" pitchFamily="34" charset="0"/>
              </a:rPr>
              <a:t>de parámetros asistido por la Inteligencia Artificial.</a:t>
            </a:r>
          </a:p>
        </p:txBody>
      </p:sp>
      <p:sp>
        <p:nvSpPr>
          <p:cNvPr id="202" name="Recortar rectángulo de esquina sencilla 201"/>
          <p:cNvSpPr/>
          <p:nvPr/>
        </p:nvSpPr>
        <p:spPr>
          <a:xfrm>
            <a:off x="30822832" y="29764635"/>
            <a:ext cx="9645781" cy="1036632"/>
          </a:xfrm>
          <a:prstGeom prst="snip1Rect">
            <a:avLst/>
          </a:prstGeom>
          <a:solidFill>
            <a:srgbClr val="FF0000"/>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5400" b="1" dirty="0">
                <a:solidFill>
                  <a:schemeClr val="tx1"/>
                </a:solidFill>
              </a:rPr>
              <a:t>CONCLUSIONES</a:t>
            </a:r>
          </a:p>
        </p:txBody>
      </p:sp>
      <p:sp>
        <p:nvSpPr>
          <p:cNvPr id="31" name="Rectángulo 30"/>
          <p:cNvSpPr/>
          <p:nvPr/>
        </p:nvSpPr>
        <p:spPr>
          <a:xfrm>
            <a:off x="28851294" y="31173878"/>
            <a:ext cx="13834715" cy="6476773"/>
          </a:xfrm>
          <a:prstGeom prst="rect">
            <a:avLst/>
          </a:prstGeom>
        </p:spPr>
        <p:txBody>
          <a:bodyPr wrap="square">
            <a:spAutoFit/>
          </a:bodyPr>
          <a:lstStyle/>
          <a:p>
            <a:pPr algn="just">
              <a:lnSpc>
                <a:spcPct val="107000"/>
              </a:lnSpc>
              <a:spcAft>
                <a:spcPts val="800"/>
              </a:spcAft>
            </a:pPr>
            <a:r>
              <a:rPr lang="es-ES" sz="5400" dirty="0">
                <a:effectLst/>
                <a:latin typeface="Arial" panose="020B0604020202020204" pitchFamily="34" charset="0"/>
                <a:ea typeface="Calibri" panose="020F0502020204030204" pitchFamily="34" charset="0"/>
                <a:cs typeface="Times New Roman" panose="02020603050405020304" pitchFamily="18" charset="0"/>
              </a:rPr>
              <a:t>Se demostró la factibilidad operación para un producto modular, portátil y de uso simple para el usuario final </a:t>
            </a:r>
          </a:p>
          <a:p>
            <a:pPr algn="just">
              <a:lnSpc>
                <a:spcPct val="107000"/>
              </a:lnSpc>
              <a:spcAft>
                <a:spcPts val="800"/>
              </a:spcAft>
            </a:pPr>
            <a:r>
              <a:rPr lang="es-ES" sz="5400" dirty="0">
                <a:effectLst/>
                <a:latin typeface="Arial" panose="020B0604020202020204" pitchFamily="34" charset="0"/>
                <a:ea typeface="Calibri" panose="020F0502020204030204" pitchFamily="34" charset="0"/>
                <a:cs typeface="Times New Roman" panose="02020603050405020304" pitchFamily="18" charset="0"/>
              </a:rPr>
              <a:t>(familias sin conocimiento técnico).</a:t>
            </a:r>
          </a:p>
          <a:p>
            <a:pPr algn="just">
              <a:lnSpc>
                <a:spcPct val="107000"/>
              </a:lnSpc>
              <a:spcAft>
                <a:spcPts val="800"/>
              </a:spcAft>
            </a:pPr>
            <a:r>
              <a:rPr lang="es-ES" sz="5400" dirty="0">
                <a:effectLst/>
                <a:latin typeface="Arial" panose="020B0604020202020204" pitchFamily="34" charset="0"/>
                <a:ea typeface="Calibri" panose="020F0502020204030204" pitchFamily="34" charset="0"/>
                <a:cs typeface="Times New Roman" panose="02020603050405020304" pitchFamily="18" charset="0"/>
              </a:rPr>
              <a:t>El siguiente proyecto será el control de temperatura para incrementar la capacidad de tipos de cultivos.</a:t>
            </a:r>
            <a:endParaRPr lang="en-US" sz="5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39" name="Recortar rectángulo de esquina sencilla 138"/>
          <p:cNvSpPr/>
          <p:nvPr/>
        </p:nvSpPr>
        <p:spPr>
          <a:xfrm>
            <a:off x="2227136" y="10541390"/>
            <a:ext cx="9574162" cy="914944"/>
          </a:xfrm>
          <a:prstGeom prst="snip1Rect">
            <a:avLst/>
          </a:prstGeom>
          <a:solidFill>
            <a:srgbClr val="FF0000"/>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5400" b="1" dirty="0">
                <a:solidFill>
                  <a:schemeClr val="tx1"/>
                </a:solidFill>
              </a:rPr>
              <a:t>DEFINICIÓN DEL PROBLEMA</a:t>
            </a:r>
          </a:p>
        </p:txBody>
      </p:sp>
      <p:sp>
        <p:nvSpPr>
          <p:cNvPr id="140" name="Recortar rectángulo de esquina sencilla 139"/>
          <p:cNvSpPr/>
          <p:nvPr/>
        </p:nvSpPr>
        <p:spPr>
          <a:xfrm>
            <a:off x="2235523" y="22226964"/>
            <a:ext cx="9565775" cy="909682"/>
          </a:xfrm>
          <a:prstGeom prst="snip1Rect">
            <a:avLst/>
          </a:prstGeom>
          <a:solidFill>
            <a:srgbClr val="FF0000"/>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5400" b="1" dirty="0">
                <a:solidFill>
                  <a:schemeClr val="tx1"/>
                </a:solidFill>
              </a:rPr>
              <a:t>OBJETIVOS ESPECÍFICOS</a:t>
            </a:r>
          </a:p>
        </p:txBody>
      </p:sp>
      <p:sp>
        <p:nvSpPr>
          <p:cNvPr id="141" name="Rectángulo 140"/>
          <p:cNvSpPr/>
          <p:nvPr/>
        </p:nvSpPr>
        <p:spPr>
          <a:xfrm>
            <a:off x="394891" y="22989000"/>
            <a:ext cx="13330753" cy="9279400"/>
          </a:xfrm>
          <a:prstGeom prst="rect">
            <a:avLst/>
          </a:prstGeom>
        </p:spPr>
        <p:txBody>
          <a:bodyPr wrap="square">
            <a:spAutoFit/>
          </a:bodyPr>
          <a:lstStyle/>
          <a:p>
            <a:pPr marL="342900" lvl="0" indent="-342900" algn="just">
              <a:lnSpc>
                <a:spcPct val="150000"/>
              </a:lnSpc>
              <a:spcBef>
                <a:spcPts val="1200"/>
              </a:spcBef>
              <a:spcAft>
                <a:spcPts val="1200"/>
              </a:spcAft>
              <a:buFont typeface="+mj-lt"/>
              <a:buAutoNum type="arabicPeriod"/>
            </a:pPr>
            <a:r>
              <a:rPr lang="es-MX" sz="5400" dirty="0">
                <a:effectLst/>
                <a:latin typeface="Arial" panose="020B0604020202020204" pitchFamily="34" charset="0"/>
                <a:ea typeface="Arial" panose="020B0604020202020204" pitchFamily="34" charset="0"/>
              </a:rPr>
              <a:t>Investigar, diseñar y elaborar un invernadero, funcional.</a:t>
            </a:r>
            <a:endParaRPr lang="es-MX" sz="5400" dirty="0">
              <a:effectLst/>
              <a:latin typeface="Calibri" panose="020F0502020204030204" pitchFamily="34" charset="0"/>
              <a:ea typeface="Calibri" panose="020F0502020204030204" pitchFamily="34" charset="0"/>
            </a:endParaRPr>
          </a:p>
          <a:p>
            <a:pPr marL="342900" lvl="0" indent="-342900" algn="just">
              <a:lnSpc>
                <a:spcPct val="150000"/>
              </a:lnSpc>
              <a:spcBef>
                <a:spcPts val="1200"/>
              </a:spcBef>
              <a:spcAft>
                <a:spcPts val="1200"/>
              </a:spcAft>
              <a:buFont typeface="+mj-lt"/>
              <a:buAutoNum type="arabicPeriod"/>
            </a:pPr>
            <a:r>
              <a:rPr lang="es-MX" sz="5400" dirty="0">
                <a:effectLst/>
                <a:latin typeface="Arial" panose="020B0604020202020204" pitchFamily="34" charset="0"/>
                <a:ea typeface="Arial" panose="020B0604020202020204" pitchFamily="34" charset="0"/>
              </a:rPr>
              <a:t>Realizar la programación para automatizar el invernadero.</a:t>
            </a:r>
            <a:endParaRPr lang="es-MX" sz="5400" dirty="0">
              <a:effectLst/>
              <a:latin typeface="Calibri" panose="020F0502020204030204" pitchFamily="34" charset="0"/>
              <a:ea typeface="Calibri" panose="020F0502020204030204" pitchFamily="34" charset="0"/>
            </a:endParaRPr>
          </a:p>
          <a:p>
            <a:pPr marL="342900" lvl="0" indent="-342900" algn="just">
              <a:lnSpc>
                <a:spcPct val="150000"/>
              </a:lnSpc>
              <a:spcBef>
                <a:spcPts val="1200"/>
              </a:spcBef>
              <a:spcAft>
                <a:spcPts val="1200"/>
              </a:spcAft>
              <a:buFont typeface="+mj-lt"/>
              <a:buAutoNum type="arabicPeriod"/>
            </a:pPr>
            <a:r>
              <a:rPr lang="es-MX" sz="5400" dirty="0">
                <a:effectLst/>
                <a:latin typeface="Arial" panose="020B0604020202020204" pitchFamily="34" charset="0"/>
                <a:ea typeface="Arial" panose="020B0604020202020204" pitchFamily="34" charset="0"/>
              </a:rPr>
              <a:t>Elaborar una aplicación web para poder monitorear nuestro cultivo con visualización 3d</a:t>
            </a:r>
            <a:r>
              <a:rPr lang="es-MX" sz="1800" dirty="0">
                <a:effectLst/>
                <a:latin typeface="Arial" panose="020B0604020202020204" pitchFamily="34" charset="0"/>
                <a:ea typeface="Arial" panose="020B0604020202020204" pitchFamily="34" charset="0"/>
              </a:rPr>
              <a:t>.</a:t>
            </a:r>
            <a:endParaRPr lang="es-MX" sz="1800" dirty="0">
              <a:effectLst/>
              <a:latin typeface="Calibri" panose="020F0502020204030204" pitchFamily="34" charset="0"/>
              <a:ea typeface="Calibri" panose="020F0502020204030204" pitchFamily="34" charset="0"/>
            </a:endParaRPr>
          </a:p>
        </p:txBody>
      </p:sp>
      <p:sp>
        <p:nvSpPr>
          <p:cNvPr id="162" name="Recortar rectángulo de esquina sencilla 161"/>
          <p:cNvSpPr/>
          <p:nvPr/>
        </p:nvSpPr>
        <p:spPr>
          <a:xfrm>
            <a:off x="16817431" y="13119739"/>
            <a:ext cx="9565775" cy="866124"/>
          </a:xfrm>
          <a:prstGeom prst="snip1Rect">
            <a:avLst/>
          </a:prstGeom>
          <a:solidFill>
            <a:srgbClr val="FF0000"/>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5400" b="1" dirty="0">
                <a:solidFill>
                  <a:schemeClr val="tx1"/>
                </a:solidFill>
              </a:rPr>
              <a:t>MARCO TEÓRICO</a:t>
            </a:r>
          </a:p>
        </p:txBody>
      </p:sp>
      <p:sp>
        <p:nvSpPr>
          <p:cNvPr id="163" name="Rectángulo 162"/>
          <p:cNvSpPr/>
          <p:nvPr/>
        </p:nvSpPr>
        <p:spPr>
          <a:xfrm>
            <a:off x="14587591" y="14238084"/>
            <a:ext cx="13330754" cy="8337924"/>
          </a:xfrm>
          <a:prstGeom prst="rect">
            <a:avLst/>
          </a:prstGeom>
        </p:spPr>
        <p:txBody>
          <a:bodyPr wrap="square">
            <a:spAutoFit/>
          </a:bodyPr>
          <a:lstStyle/>
          <a:p>
            <a:pPr algn="ctr">
              <a:lnSpc>
                <a:spcPct val="107000"/>
              </a:lnSpc>
              <a:spcAft>
                <a:spcPts val="800"/>
              </a:spcAft>
            </a:pPr>
            <a:r>
              <a:rPr lang="es-MX" sz="5400" b="1" dirty="0">
                <a:effectLst/>
                <a:latin typeface="Arial" panose="020B0604020202020204" pitchFamily="34" charset="0"/>
                <a:ea typeface="Calibri" panose="020F0502020204030204" pitchFamily="34" charset="0"/>
                <a:cs typeface="Times New Roman" panose="02020603050405020304" pitchFamily="18" charset="0"/>
              </a:rPr>
              <a:t>Que es un invernadero</a:t>
            </a:r>
            <a:endParaRPr lang="en-US" sz="5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s-ES" sz="5400" dirty="0">
                <a:effectLst/>
                <a:latin typeface="Arial" panose="020B0604020202020204" pitchFamily="34" charset="0"/>
                <a:ea typeface="Calibri" panose="020F0502020204030204" pitchFamily="34" charset="0"/>
                <a:cs typeface="Times New Roman" panose="02020603050405020304" pitchFamily="18" charset="0"/>
              </a:rPr>
              <a:t>Un invernadero es una estructura con cubierta exterior translúcida, generalmente hecha de vidrio o plástico, </a:t>
            </a:r>
          </a:p>
          <a:p>
            <a:pPr algn="just">
              <a:lnSpc>
                <a:spcPct val="107000"/>
              </a:lnSpc>
              <a:spcAft>
                <a:spcPts val="800"/>
              </a:spcAft>
            </a:pPr>
            <a:r>
              <a:rPr lang="es-ES" sz="5400" dirty="0">
                <a:effectLst/>
                <a:latin typeface="Arial" panose="020B0604020202020204" pitchFamily="34" charset="0"/>
                <a:ea typeface="Calibri" panose="020F0502020204030204" pitchFamily="34" charset="0"/>
                <a:cs typeface="Times New Roman" panose="02020603050405020304" pitchFamily="18" charset="0"/>
              </a:rPr>
              <a:t>diseñada para cultivo de plantas en condiciones óptimas, permitiendo el control de luz, temperatura, humedad y</a:t>
            </a:r>
          </a:p>
          <a:p>
            <a:pPr algn="just">
              <a:lnSpc>
                <a:spcPct val="107000"/>
              </a:lnSpc>
              <a:spcAft>
                <a:spcPts val="800"/>
              </a:spcAft>
            </a:pPr>
            <a:r>
              <a:rPr lang="es-ES" sz="5400" dirty="0">
                <a:effectLst/>
                <a:latin typeface="Arial" panose="020B0604020202020204" pitchFamily="34" charset="0"/>
                <a:ea typeface="Calibri" panose="020F0502020204030204" pitchFamily="34" charset="0"/>
                <a:cs typeface="Times New Roman" panose="02020603050405020304" pitchFamily="18" charset="0"/>
              </a:rPr>
              <a:t>otras variables clave para optimizar su desarrollo.</a:t>
            </a:r>
          </a:p>
        </p:txBody>
      </p:sp>
      <p:sp>
        <p:nvSpPr>
          <p:cNvPr id="213" name="Rectángulo 212"/>
          <p:cNvSpPr/>
          <p:nvPr/>
        </p:nvSpPr>
        <p:spPr>
          <a:xfrm>
            <a:off x="29361220" y="39530248"/>
            <a:ext cx="12076937" cy="308093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7200" b="1" dirty="0">
                <a:solidFill>
                  <a:srgbClr val="FFA219"/>
                </a:solidFill>
              </a:rPr>
              <a:t>Manuel Ignacio Rivera Luque </a:t>
            </a:r>
          </a:p>
        </p:txBody>
      </p:sp>
      <p:sp>
        <p:nvSpPr>
          <p:cNvPr id="33" name="Recortar rectángulo de esquina sencilla 92">
            <a:extLst>
              <a:ext uri="{FF2B5EF4-FFF2-40B4-BE49-F238E27FC236}">
                <a16:creationId xmlns:a16="http://schemas.microsoft.com/office/drawing/2014/main" id="{80CA2551-526E-41E7-838C-9385BF3BF685}"/>
              </a:ext>
            </a:extLst>
          </p:cNvPr>
          <p:cNvSpPr/>
          <p:nvPr/>
        </p:nvSpPr>
        <p:spPr>
          <a:xfrm>
            <a:off x="16436300" y="22702406"/>
            <a:ext cx="9609660" cy="891574"/>
          </a:xfrm>
          <a:prstGeom prst="snip1Rect">
            <a:avLst/>
          </a:prstGeom>
          <a:solidFill>
            <a:srgbClr val="FF0000"/>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5400" b="1" dirty="0">
                <a:solidFill>
                  <a:schemeClr val="tx1"/>
                </a:solidFill>
              </a:rPr>
              <a:t>METODOLOGÍA</a:t>
            </a:r>
          </a:p>
        </p:txBody>
      </p:sp>
      <p:pic>
        <p:nvPicPr>
          <p:cNvPr id="4" name="Imagen 3">
            <a:extLst>
              <a:ext uri="{FF2B5EF4-FFF2-40B4-BE49-F238E27FC236}">
                <a16:creationId xmlns:a16="http://schemas.microsoft.com/office/drawing/2014/main" id="{414B6AA1-2891-1C2C-1FD9-410E9B2F1B86}"/>
              </a:ext>
            </a:extLst>
          </p:cNvPr>
          <p:cNvPicPr/>
          <p:nvPr/>
        </p:nvPicPr>
        <p:blipFill>
          <a:blip r:embed="rId2"/>
          <a:srcRect l="44071" t="36203" r="14744" b="15906"/>
          <a:stretch>
            <a:fillRect/>
          </a:stretch>
        </p:blipFill>
        <p:spPr>
          <a:xfrm>
            <a:off x="14704779" y="1740744"/>
            <a:ext cx="12241362" cy="9976258"/>
          </a:xfrm>
          <a:prstGeom prst="rect">
            <a:avLst/>
          </a:prstGeom>
          <a:noFill/>
          <a:ln>
            <a:noFill/>
            <a:prstDash/>
          </a:ln>
        </p:spPr>
      </p:pic>
      <p:sp>
        <p:nvSpPr>
          <p:cNvPr id="8" name="Recortar rectángulo de esquina sencilla 201">
            <a:extLst>
              <a:ext uri="{FF2B5EF4-FFF2-40B4-BE49-F238E27FC236}">
                <a16:creationId xmlns:a16="http://schemas.microsoft.com/office/drawing/2014/main" id="{39E24F7A-B514-FE2B-4E6C-2DEED0012820}"/>
              </a:ext>
            </a:extLst>
          </p:cNvPr>
          <p:cNvSpPr/>
          <p:nvPr/>
        </p:nvSpPr>
        <p:spPr>
          <a:xfrm>
            <a:off x="31179931" y="18687272"/>
            <a:ext cx="9645781" cy="1036632"/>
          </a:xfrm>
          <a:prstGeom prst="snip1Rect">
            <a:avLst/>
          </a:prstGeom>
          <a:solidFill>
            <a:srgbClr val="FF0000"/>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5400" b="1" dirty="0">
                <a:solidFill>
                  <a:schemeClr val="tx1"/>
                </a:solidFill>
              </a:rPr>
              <a:t>ANALISIS DE RESULTADOS</a:t>
            </a:r>
          </a:p>
        </p:txBody>
      </p:sp>
      <p:sp>
        <p:nvSpPr>
          <p:cNvPr id="2" name="Rectángulo 1">
            <a:extLst>
              <a:ext uri="{FF2B5EF4-FFF2-40B4-BE49-F238E27FC236}">
                <a16:creationId xmlns:a16="http://schemas.microsoft.com/office/drawing/2014/main" id="{4114E905-6527-E65D-13AE-D0CCC69276DE}"/>
              </a:ext>
            </a:extLst>
          </p:cNvPr>
          <p:cNvSpPr/>
          <p:nvPr/>
        </p:nvSpPr>
        <p:spPr>
          <a:xfrm>
            <a:off x="28747470" y="2898326"/>
            <a:ext cx="14042364" cy="12459629"/>
          </a:xfrm>
          <a:prstGeom prst="rect">
            <a:avLst/>
          </a:prstGeom>
        </p:spPr>
        <p:txBody>
          <a:bodyPr wrap="square">
            <a:spAutoFit/>
          </a:bodyPr>
          <a:lstStyle/>
          <a:p>
            <a:pPr marL="685800" indent="-685800" algn="just">
              <a:lnSpc>
                <a:spcPct val="115000"/>
              </a:lnSpc>
              <a:spcAft>
                <a:spcPts val="0"/>
              </a:spcAft>
              <a:buFont typeface="Arial" panose="020B0604020202020204" pitchFamily="34" charset="0"/>
              <a:buChar char="•"/>
            </a:pPr>
            <a:r>
              <a:rPr lang="es-ES" sz="5400" dirty="0">
                <a:effectLst/>
                <a:ea typeface="Calibri" panose="020F0502020204030204" pitchFamily="34" charset="0"/>
                <a:cs typeface="Times New Roman" panose="02020603050405020304" pitchFamily="18" charset="0"/>
              </a:rPr>
              <a:t>* Invernadero modular, portátil.</a:t>
            </a:r>
          </a:p>
          <a:p>
            <a:pPr marL="685800" indent="-685800" algn="just">
              <a:lnSpc>
                <a:spcPct val="115000"/>
              </a:lnSpc>
              <a:spcAft>
                <a:spcPts val="0"/>
              </a:spcAft>
              <a:buFont typeface="Arial" panose="020B0604020202020204" pitchFamily="34" charset="0"/>
              <a:buChar char="•"/>
            </a:pPr>
            <a:r>
              <a:rPr lang="es-ES" sz="5400" dirty="0">
                <a:effectLst/>
                <a:ea typeface="Calibri" panose="020F0502020204030204" pitchFamily="34" charset="0"/>
                <a:cs typeface="Times New Roman" panose="02020603050405020304" pitchFamily="18" charset="0"/>
              </a:rPr>
              <a:t>* Control automático de variables críticas para el cultivo: Riego, Temperatura, Humedad Ambiental, Luz Solar.</a:t>
            </a:r>
          </a:p>
          <a:p>
            <a:pPr marL="685800" indent="-685800" algn="just">
              <a:lnSpc>
                <a:spcPct val="115000"/>
              </a:lnSpc>
              <a:spcAft>
                <a:spcPts val="0"/>
              </a:spcAft>
              <a:buFont typeface="Arial" panose="020B0604020202020204" pitchFamily="34" charset="0"/>
              <a:buChar char="•"/>
            </a:pPr>
            <a:r>
              <a:rPr lang="es-ES" sz="5400" dirty="0">
                <a:effectLst/>
                <a:ea typeface="Calibri" panose="020F0502020204030204" pitchFamily="34" charset="0"/>
                <a:cs typeface="Times New Roman" panose="02020603050405020304" pitchFamily="18" charset="0"/>
              </a:rPr>
              <a:t>* Plataforma de comunicación y control En Línea con tres capacidades:</a:t>
            </a:r>
          </a:p>
          <a:p>
            <a:pPr marL="685800" indent="-685800" algn="just">
              <a:lnSpc>
                <a:spcPct val="115000"/>
              </a:lnSpc>
              <a:spcAft>
                <a:spcPts val="0"/>
              </a:spcAft>
              <a:buFont typeface="Arial" panose="020B0604020202020204" pitchFamily="34" charset="0"/>
              <a:buChar char="•"/>
            </a:pPr>
            <a:r>
              <a:rPr lang="es-ES" sz="5400" dirty="0">
                <a:effectLst/>
                <a:ea typeface="Calibri" panose="020F0502020204030204" pitchFamily="34" charset="0"/>
                <a:cs typeface="Times New Roman" panose="02020603050405020304" pitchFamily="18" charset="0"/>
              </a:rPr>
              <a:t>	1. Visualización de datos y notificación de alertas al móvil.</a:t>
            </a:r>
          </a:p>
          <a:p>
            <a:pPr marL="685800" indent="-685800" algn="just">
              <a:lnSpc>
                <a:spcPct val="115000"/>
              </a:lnSpc>
              <a:spcAft>
                <a:spcPts val="0"/>
              </a:spcAft>
              <a:buFont typeface="Arial" panose="020B0604020202020204" pitchFamily="34" charset="0"/>
              <a:buChar char="•"/>
            </a:pPr>
            <a:r>
              <a:rPr lang="es-ES" sz="5400" dirty="0">
                <a:effectLst/>
                <a:ea typeface="Calibri" panose="020F0502020204030204" pitchFamily="34" charset="0"/>
                <a:cs typeface="Times New Roman" panose="02020603050405020304" pitchFamily="18" charset="0"/>
              </a:rPr>
              <a:t>	2. Control manual de actuadores.</a:t>
            </a:r>
          </a:p>
          <a:p>
            <a:pPr marL="685800" indent="-685800" algn="just">
              <a:lnSpc>
                <a:spcPct val="115000"/>
              </a:lnSpc>
              <a:spcAft>
                <a:spcPts val="0"/>
              </a:spcAft>
              <a:buFont typeface="Arial" panose="020B0604020202020204" pitchFamily="34" charset="0"/>
              <a:buChar char="•"/>
            </a:pPr>
            <a:r>
              <a:rPr lang="es-ES" sz="5400" dirty="0">
                <a:effectLst/>
                <a:ea typeface="Calibri" panose="020F0502020204030204" pitchFamily="34" charset="0"/>
                <a:cs typeface="Times New Roman" panose="02020603050405020304" pitchFamily="18" charset="0"/>
              </a:rPr>
              <a:t>	3. Ajuste de parámetros de control. Cuenta con retroalimentación de Inteligencia Artificial para recomendaciones </a:t>
            </a:r>
          </a:p>
          <a:p>
            <a:pPr marL="685800" indent="-685800" algn="just">
              <a:lnSpc>
                <a:spcPct val="115000"/>
              </a:lnSpc>
              <a:spcAft>
                <a:spcPts val="0"/>
              </a:spcAft>
              <a:buFont typeface="Arial" panose="020B0604020202020204" pitchFamily="34" charset="0"/>
              <a:buChar char="•"/>
            </a:pPr>
            <a:r>
              <a:rPr lang="es-ES" sz="5400" dirty="0">
                <a:effectLst/>
                <a:ea typeface="Calibri" panose="020F0502020204030204" pitchFamily="34" charset="0"/>
                <a:cs typeface="Times New Roman" panose="02020603050405020304" pitchFamily="18" charset="0"/>
              </a:rPr>
              <a:t>	   según región y tipo de cultivo.</a:t>
            </a:r>
            <a:endParaRPr lang="es-MX" sz="5400" dirty="0">
              <a:effectLst/>
              <a:ea typeface="Calibri" panose="020F0502020204030204" pitchFamily="34" charset="0"/>
              <a:cs typeface="Times New Roman" panose="02020603050405020304" pitchFamily="18" charset="0"/>
            </a:endParaRPr>
          </a:p>
        </p:txBody>
      </p:sp>
      <p:pic>
        <p:nvPicPr>
          <p:cNvPr id="9" name="Imagen 8">
            <a:extLst>
              <a:ext uri="{FF2B5EF4-FFF2-40B4-BE49-F238E27FC236}">
                <a16:creationId xmlns:a16="http://schemas.microsoft.com/office/drawing/2014/main" id="{21F32AE5-2B91-6C9E-73AA-0B6D6C3EF82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503472" y="15935766"/>
            <a:ext cx="2276892" cy="2276892"/>
          </a:xfrm>
          <a:prstGeom prst="rect">
            <a:avLst/>
          </a:prstGeom>
        </p:spPr>
      </p:pic>
      <p:pic>
        <p:nvPicPr>
          <p:cNvPr id="13" name="Imagen 12">
            <a:extLst>
              <a:ext uri="{FF2B5EF4-FFF2-40B4-BE49-F238E27FC236}">
                <a16:creationId xmlns:a16="http://schemas.microsoft.com/office/drawing/2014/main" id="{6ED08371-C764-1998-982F-81F9BA3BE1A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5645723" y="15832569"/>
            <a:ext cx="2276892" cy="2276892"/>
          </a:xfrm>
          <a:prstGeom prst="rect">
            <a:avLst/>
          </a:prstGeom>
        </p:spPr>
      </p:pic>
      <p:pic>
        <p:nvPicPr>
          <p:cNvPr id="21" name="Imagen 20">
            <a:extLst>
              <a:ext uri="{FF2B5EF4-FFF2-40B4-BE49-F238E27FC236}">
                <a16:creationId xmlns:a16="http://schemas.microsoft.com/office/drawing/2014/main" id="{712C4B9B-69D2-5144-4E76-9877F568730D}"/>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9361220" y="15832569"/>
            <a:ext cx="2276893" cy="2276893"/>
          </a:xfrm>
          <a:prstGeom prst="rect">
            <a:avLst/>
          </a:prstGeom>
        </p:spPr>
      </p:pic>
      <p:pic>
        <p:nvPicPr>
          <p:cNvPr id="23" name="Imagen 22">
            <a:extLst>
              <a:ext uri="{FF2B5EF4-FFF2-40B4-BE49-F238E27FC236}">
                <a16:creationId xmlns:a16="http://schemas.microsoft.com/office/drawing/2014/main" id="{F0C0D7E8-0639-EACD-BE88-E0791019FF46}"/>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8787974" y="15935773"/>
            <a:ext cx="2276885" cy="2276885"/>
          </a:xfrm>
          <a:prstGeom prst="rect">
            <a:avLst/>
          </a:prstGeom>
        </p:spPr>
      </p:pic>
      <p:sp>
        <p:nvSpPr>
          <p:cNvPr id="3" name="Rectángulo 2">
            <a:extLst>
              <a:ext uri="{FF2B5EF4-FFF2-40B4-BE49-F238E27FC236}">
                <a16:creationId xmlns:a16="http://schemas.microsoft.com/office/drawing/2014/main" id="{C97CB320-4651-7314-B67F-8586888E996E}"/>
              </a:ext>
            </a:extLst>
          </p:cNvPr>
          <p:cNvSpPr/>
          <p:nvPr/>
        </p:nvSpPr>
        <p:spPr>
          <a:xfrm>
            <a:off x="519728" y="843174"/>
            <a:ext cx="13352407" cy="9930091"/>
          </a:xfrm>
          <a:prstGeom prst="rect">
            <a:avLst/>
          </a:prstGeom>
        </p:spPr>
        <p:txBody>
          <a:bodyPr wrap="square">
            <a:spAutoFit/>
          </a:bodyPr>
          <a:lstStyle/>
          <a:p>
            <a:pPr algn="just">
              <a:lnSpc>
                <a:spcPct val="150000"/>
              </a:lnSpc>
              <a:spcBef>
                <a:spcPts val="1200"/>
              </a:spcBef>
              <a:spcAft>
                <a:spcPts val="1200"/>
              </a:spcAft>
            </a:pPr>
            <a:r>
              <a:rPr lang="es-MX" sz="5400" kern="0" dirty="0">
                <a:effectLst/>
                <a:latin typeface="Arial" panose="020B0604020202020204" pitchFamily="34" charset="0"/>
                <a:ea typeface="Arial" panose="020B0604020202020204" pitchFamily="34" charset="0"/>
              </a:rPr>
              <a:t>En la actualidad el agua es un recurso muy escaso pero muy necesario para el riego de cultivos en la agricultura, la des eficiencia del riego en campo abierto es un gran problema ya que este recurso es desperdiciado por la falta de conocimientos del las necesidades del suelo.</a:t>
            </a:r>
            <a:endParaRPr lang="es-MX" sz="54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4091669172"/>
      </p:ext>
    </p:extLst>
  </p:cSld>
  <p:clrMapOvr>
    <a:masterClrMapping/>
  </p:clrMapOvr>
</p:sld>
</file>

<file path=ppt/theme/theme1.xml><?xml version="1.0" encoding="utf-8"?>
<a:theme xmlns:a="http://schemas.openxmlformats.org/drawingml/2006/main" name="Profundidad">
  <a:themeElements>
    <a:clrScheme name="Profundidad">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Profundidad">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rofundidad">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docProps/app.xml><?xml version="1.0" encoding="utf-8"?>
<Properties xmlns="http://schemas.openxmlformats.org/officeDocument/2006/extended-properties" xmlns:vt="http://schemas.openxmlformats.org/officeDocument/2006/docPropsVTypes">
  <Template>TM04033923[[fn=Profundidad]]</Template>
  <TotalTime>2428</TotalTime>
  <Words>507</Words>
  <Application>Microsoft Office PowerPoint</Application>
  <PresentationFormat>Personalizado</PresentationFormat>
  <Paragraphs>42</Paragraphs>
  <Slides>1</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vt:i4>
      </vt:variant>
    </vt:vector>
  </HeadingPairs>
  <TitlesOfParts>
    <vt:vector size="5" baseType="lpstr">
      <vt:lpstr>Arial</vt:lpstr>
      <vt:lpstr>Calibri</vt:lpstr>
      <vt:lpstr>Corbel</vt:lpstr>
      <vt:lpstr>Profundidad</vt:lpstr>
      <vt:lpstr>Presentación de PowerPoint</vt:lpstr>
    </vt:vector>
  </TitlesOfParts>
  <Company>eXit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Ing. Omar</dc:creator>
  <cp:lastModifiedBy>Manuel Rivera</cp:lastModifiedBy>
  <cp:revision>68</cp:revision>
  <dcterms:created xsi:type="dcterms:W3CDTF">2017-11-22T23:20:12Z</dcterms:created>
  <dcterms:modified xsi:type="dcterms:W3CDTF">2024-11-06T15:18:54Z</dcterms:modified>
</cp:coreProperties>
</file>