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050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66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70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363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87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54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8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43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76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5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9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F3B8-F970-4458-BC04-EA189A0F11C9}" type="datetimeFigureOut">
              <a:rPr lang="es-MX" smtClean="0"/>
              <a:t>28/10/2024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A1C3-3F77-4276-9BC0-7605442C0F0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47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458200" cy="69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9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2024-10-29T02:11:14Z</dcterms:created>
  <dcterms:modified xsi:type="dcterms:W3CDTF">2024-10-29T02:11:27Z</dcterms:modified>
</cp:coreProperties>
</file>