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59" r:id="rId4"/>
    <p:sldId id="261" r:id="rId5"/>
    <p:sldId id="260" r:id="rId6"/>
    <p:sldId id="264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5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5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11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6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66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75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80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38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58E770-B180-4980-8AFA-693FFAD28FE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6B9DDF-A393-41A1-BFAD-D5CE9EA76A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338" y="5075316"/>
            <a:ext cx="10113264" cy="591784"/>
          </a:xfrm>
        </p:spPr>
        <p:txBody>
          <a:bodyPr/>
          <a:lstStyle/>
          <a:p>
            <a:r>
              <a:rPr lang="es-MX" sz="4400" dirty="0" smtClean="0">
                <a:solidFill>
                  <a:schemeClr val="bg2">
                    <a:lumMod val="90000"/>
                  </a:schemeClr>
                </a:solidFill>
                <a:latin typeface="Algerian" panose="04020705040A02060702" pitchFamily="82" charset="0"/>
              </a:rPr>
              <a:t>REINO FUNGI</a:t>
            </a:r>
            <a:endParaRPr lang="es-MX" sz="4400" dirty="0">
              <a:solidFill>
                <a:schemeClr val="bg2">
                  <a:lumMod val="9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8" b="19718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89397" y="5706940"/>
            <a:ext cx="10721147" cy="1041589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Candara" panose="020E0502030303020204" pitchFamily="34" charset="0"/>
              </a:rPr>
              <a:t>INTEGRANTES: MATEO, MARIA JOSE Y BLANCA.</a:t>
            </a:r>
          </a:p>
          <a:p>
            <a:r>
              <a:rPr lang="es-MX" sz="1800" dirty="0" smtClean="0">
                <a:latin typeface="Candara" panose="020E0502030303020204" pitchFamily="34" charset="0"/>
              </a:rPr>
              <a:t>PROFESORA: JESUS MIREYA HIGUERA RUBIO.</a:t>
            </a:r>
          </a:p>
          <a:p>
            <a:r>
              <a:rPr lang="es-MX" sz="1800" dirty="0" smtClean="0">
                <a:latin typeface="Candara" panose="020E0502030303020204" pitchFamily="34" charset="0"/>
              </a:rPr>
              <a:t>MATERIA: BIOLOGIA.</a:t>
            </a:r>
            <a:endParaRPr lang="es-MX" sz="1800" dirty="0">
              <a:latin typeface="Candara" panose="020E0502030303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18" y="5827340"/>
            <a:ext cx="2571482" cy="10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3495" y="0"/>
            <a:ext cx="10058400" cy="1906072"/>
          </a:xfrm>
        </p:spPr>
        <p:txBody>
          <a:bodyPr>
            <a:normAutofit fontScale="90000"/>
          </a:bodyPr>
          <a:lstStyle/>
          <a:p>
            <a:r>
              <a:rPr lang="es-MX" sz="5300" b="1" dirty="0" smtClean="0"/>
              <a:t>¿Cuál es la definición de el Reino </a:t>
            </a:r>
            <a:r>
              <a:rPr lang="es-MX" sz="5300" b="1" dirty="0" err="1" smtClean="0">
                <a:solidFill>
                  <a:schemeClr val="bg2">
                    <a:lumMod val="90000"/>
                  </a:schemeClr>
                </a:solidFill>
              </a:rPr>
              <a:t>Fungi</a:t>
            </a:r>
            <a:r>
              <a:rPr lang="es-MX" sz="5300" b="1" dirty="0" smtClean="0"/>
              <a:t>?</a:t>
            </a:r>
            <a:br>
              <a:rPr lang="es-MX" sz="5300" b="1" dirty="0" smtClean="0"/>
            </a:br>
            <a:r>
              <a:rPr lang="es-MX" sz="3600" dirty="0" smtClean="0"/>
              <a:t>En biología, el termino </a:t>
            </a:r>
            <a:r>
              <a:rPr lang="es-MX" sz="3600" dirty="0" err="1" smtClean="0"/>
              <a:t>Fungi</a:t>
            </a:r>
            <a:r>
              <a:rPr lang="es-MX" sz="3600" dirty="0" smtClean="0"/>
              <a:t> (latín, literalmente hongos) designa a un grupo de organismos eucariotas entre los que </a:t>
            </a:r>
            <a:br>
              <a:rPr lang="es-MX" sz="3600" dirty="0" smtClean="0"/>
            </a:br>
            <a:r>
              <a:rPr lang="es-MX" sz="3600" dirty="0" smtClean="0"/>
              <a:t>se encuentran los mohos, las levaduras y las setas</a:t>
            </a:r>
            <a:endParaRPr lang="es-MX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11" y="2253803"/>
            <a:ext cx="6761276" cy="37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4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20" y="23182"/>
            <a:ext cx="4121239" cy="1221560"/>
          </a:xfrm>
        </p:spPr>
        <p:txBody>
          <a:bodyPr>
            <a:noAutofit/>
          </a:bodyPr>
          <a:lstStyle/>
          <a:p>
            <a:r>
              <a:rPr lang="es-MX" sz="4400" b="1" dirty="0" smtClean="0"/>
              <a:t>CARACTERISTICAS DEL REINO </a:t>
            </a:r>
            <a:r>
              <a:rPr lang="es-MX" sz="4400" b="1" dirty="0" smtClean="0">
                <a:solidFill>
                  <a:schemeClr val="bg2">
                    <a:lumMod val="90000"/>
                  </a:schemeClr>
                </a:solidFill>
              </a:rPr>
              <a:t>FUNGI</a:t>
            </a:r>
            <a:r>
              <a:rPr lang="es-MX" sz="4400" b="1" dirty="0" smtClean="0"/>
              <a:t> </a:t>
            </a:r>
            <a:endParaRPr lang="es-MX" sz="44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03" y="0"/>
            <a:ext cx="8086498" cy="6858001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0" y="1244742"/>
            <a:ext cx="4018208" cy="5613258"/>
          </a:xfrm>
        </p:spPr>
        <p:txBody>
          <a:bodyPr>
            <a:normAutofit/>
          </a:bodyPr>
          <a:lstStyle/>
          <a:p>
            <a:r>
              <a:rPr lang="es-MX" sz="3200" dirty="0" smtClean="0"/>
              <a:t>Poseen pared celular y son sésiles (no se desplazan), como las plantas, pero no </a:t>
            </a:r>
            <a:r>
              <a:rPr lang="es-MX" sz="3200" dirty="0" err="1" smtClean="0"/>
              <a:t>fotosintetizan</a:t>
            </a:r>
            <a:r>
              <a:rPr lang="es-MX" sz="3200" dirty="0" smtClean="0"/>
              <a:t> sino que son heterótrofos, como los animales.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759103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842470"/>
            <a:ext cx="10058400" cy="1003264"/>
          </a:xfrm>
        </p:spPr>
        <p:txBody>
          <a:bodyPr>
            <a:normAutofit/>
          </a:bodyPr>
          <a:lstStyle/>
          <a:p>
            <a:r>
              <a:rPr lang="es-MX" sz="5400" b="1" dirty="0" smtClean="0"/>
              <a:t>Hábitat del Reino </a:t>
            </a:r>
            <a:r>
              <a:rPr lang="es-MX" sz="5400" b="1" dirty="0" err="1" smtClean="0">
                <a:solidFill>
                  <a:schemeClr val="bg2">
                    <a:lumMod val="90000"/>
                  </a:schemeClr>
                </a:solidFill>
              </a:rPr>
              <a:t>Fungi</a:t>
            </a:r>
            <a:r>
              <a:rPr lang="es-MX" sz="5400" b="1" dirty="0" smtClean="0"/>
              <a:t>:</a:t>
            </a:r>
            <a:endParaRPr lang="es-MX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/>
              <a:t>Los hongos del reino </a:t>
            </a:r>
            <a:r>
              <a:rPr lang="es-MX" sz="3200" dirty="0" err="1" smtClean="0"/>
              <a:t>Fungi</a:t>
            </a:r>
            <a:r>
              <a:rPr lang="es-MX" sz="3200" dirty="0" smtClean="0"/>
              <a:t> habitan en una gran variedad de lugares, como el suelo, la materia orgánica en descomposición, las superficies, los troncos, el agua y el aire.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91" y="3368609"/>
            <a:ext cx="4666681" cy="29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1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46663"/>
          </a:xfrm>
        </p:spPr>
        <p:txBody>
          <a:bodyPr>
            <a:normAutofit/>
          </a:bodyPr>
          <a:lstStyle/>
          <a:p>
            <a:r>
              <a:rPr lang="es-MX" sz="5400" b="1" dirty="0" smtClean="0"/>
              <a:t>EJEMPLOS:</a:t>
            </a:r>
            <a:endParaRPr lang="es-MX" sz="54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94" y="2352675"/>
            <a:ext cx="4514850" cy="3009900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2481263"/>
            <a:ext cx="4514850" cy="2752725"/>
          </a:xfrm>
        </p:spPr>
      </p:pic>
    </p:spTree>
    <p:extLst>
      <p:ext uri="{BB962C8B-B14F-4D97-AF65-F5344CB8AC3E}">
        <p14:creationId xmlns:p14="http://schemas.microsoft.com/office/powerpoint/2010/main" val="354149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latin typeface="Arial Rounded MT Bold" panose="020F0704030504030204" pitchFamily="34" charset="0"/>
              </a:rPr>
              <a:t>¡HASTA LA PROXIMA!</a:t>
            </a:r>
            <a:endParaRPr lang="es-MX" sz="6000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05" y="2245724"/>
            <a:ext cx="5531750" cy="36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4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110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Algerian</vt:lpstr>
      <vt:lpstr>Arial Rounded MT Bold</vt:lpstr>
      <vt:lpstr>Calibri</vt:lpstr>
      <vt:lpstr>Calibri Light</vt:lpstr>
      <vt:lpstr>Candara</vt:lpstr>
      <vt:lpstr>Retrospección</vt:lpstr>
      <vt:lpstr>REINO FUNGI</vt:lpstr>
      <vt:lpstr>¿Cuál es la definición de el Reino Fungi? En biología, el termino Fungi (latín, literalmente hongos) designa a un grupo de organismos eucariotas entre los que  se encuentran los mohos, las levaduras y las setas</vt:lpstr>
      <vt:lpstr>CARACTERISTICAS DEL REINO FUNGI </vt:lpstr>
      <vt:lpstr>Hábitat del Reino Fungi:</vt:lpstr>
      <vt:lpstr>EJEMPLOS:</vt:lpstr>
      <vt:lpstr>¡HASTA LA PROXIMA!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REINO FUNGI</dc:title>
  <dc:creator>Paola Elizalde C</dc:creator>
  <cp:lastModifiedBy>Paola Elizalde C</cp:lastModifiedBy>
  <cp:revision>9</cp:revision>
  <dcterms:created xsi:type="dcterms:W3CDTF">2024-10-23T22:48:19Z</dcterms:created>
  <dcterms:modified xsi:type="dcterms:W3CDTF">2024-10-24T00:00:25Z</dcterms:modified>
</cp:coreProperties>
</file>