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10/26/2024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79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10/26/2024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3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6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9" name="Group 8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0" name="Freeform: Shape 10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Freeform: Shape 17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4" name="Rectangle 19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21">
            <a:extLst>
              <a:ext uri="{FF2B5EF4-FFF2-40B4-BE49-F238E27FC236}">
                <a16:creationId xmlns:a16="http://schemas.microsoft.com/office/drawing/2014/main" id="{8972B65B-8AFA-4B5C-BFC6-E443F3777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1"/>
            <a:ext cx="3691679" cy="1232452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23">
            <a:extLst>
              <a:ext uri="{FF2B5EF4-FFF2-40B4-BE49-F238E27FC236}">
                <a16:creationId xmlns:a16="http://schemas.microsoft.com/office/drawing/2014/main" id="{286E5E1D-FD49-448F-83C8-E06466BE5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30015" y="5168752"/>
            <a:ext cx="3761982" cy="1689248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8" name="Group 25">
            <a:extLst>
              <a:ext uri="{FF2B5EF4-FFF2-40B4-BE49-F238E27FC236}">
                <a16:creationId xmlns:a16="http://schemas.microsoft.com/office/drawing/2014/main" id="{D82E7BA0-A7BA-4C61-9D6F-5345A5405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888158" y="5168747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26">
              <a:extLst>
                <a:ext uri="{FF2B5EF4-FFF2-40B4-BE49-F238E27FC236}">
                  <a16:creationId xmlns:a16="http://schemas.microsoft.com/office/drawing/2014/main" id="{B5369E81-3115-4284-995E-F753EB421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27">
              <a:extLst>
                <a:ext uri="{FF2B5EF4-FFF2-40B4-BE49-F238E27FC236}">
                  <a16:creationId xmlns:a16="http://schemas.microsoft.com/office/drawing/2014/main" id="{44729589-1C6A-4995-83DB-3C8AC2B8D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28">
              <a:extLst>
                <a:ext uri="{FF2B5EF4-FFF2-40B4-BE49-F238E27FC236}">
                  <a16:creationId xmlns:a16="http://schemas.microsoft.com/office/drawing/2014/main" id="{7A966D0D-0B99-4534-8150-ECA25F804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7DC8EDF8-9492-4A6B-8050-A6B44F11B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13B4EDF3-5414-4F6E-8824-4FDC7BFD5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6CE204CE-5738-4712-8E02-CF746C010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2">
              <a:extLst>
                <a:ext uri="{FF2B5EF4-FFF2-40B4-BE49-F238E27FC236}">
                  <a16:creationId xmlns:a16="http://schemas.microsoft.com/office/drawing/2014/main" id="{D2369023-4235-4E1E-A424-EA0EA83DE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05A13F90-E2A3-8A1D-E59C-7AF3385E50B0}"/>
              </a:ext>
            </a:extLst>
          </p:cNvPr>
          <p:cNvSpPr/>
          <p:nvPr/>
        </p:nvSpPr>
        <p:spPr>
          <a:xfrm>
            <a:off x="-4" y="0"/>
            <a:ext cx="3872172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143D3BA-69B7-BE9C-73E6-9F386CD19E9F}"/>
              </a:ext>
            </a:extLst>
          </p:cNvPr>
          <p:cNvSpPr/>
          <p:nvPr/>
        </p:nvSpPr>
        <p:spPr>
          <a:xfrm>
            <a:off x="3860423" y="0"/>
            <a:ext cx="42013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EB5D0E4-2D0E-07BB-4261-5C84A40737DC}"/>
              </a:ext>
            </a:extLst>
          </p:cNvPr>
          <p:cNvSpPr/>
          <p:nvPr/>
        </p:nvSpPr>
        <p:spPr>
          <a:xfrm>
            <a:off x="7983225" y="63945"/>
            <a:ext cx="4201314" cy="67940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US" sz="1400" dirty="0"/>
              <a:t>Azúcar morena(160g)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US" sz="1400" dirty="0"/>
              <a:t>Ceniza (1kg)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US" sz="1400" dirty="0"/>
              <a:t>Excremento de oreja(1.5kg)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US" sz="1400" dirty="0"/>
              <a:t>Agua(20lit)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s-US" sz="1400" dirty="0"/>
          </a:p>
          <a:p>
            <a:pPr algn="ctr"/>
            <a:endParaRPr lang="es-US" sz="900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AD3FCEC-B038-84A5-0899-5D3DB5895E62}"/>
              </a:ext>
            </a:extLst>
          </p:cNvPr>
          <p:cNvSpPr/>
          <p:nvPr/>
        </p:nvSpPr>
        <p:spPr>
          <a:xfrm>
            <a:off x="4493846" y="481376"/>
            <a:ext cx="2859720" cy="22184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BBB837-C9FC-706B-75A0-EDCE5C84BF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5" b="-8336"/>
          <a:stretch/>
        </p:blipFill>
        <p:spPr bwMode="auto">
          <a:xfrm>
            <a:off x="716" y="0"/>
            <a:ext cx="8031453" cy="746902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685818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RocaVTI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HERMELINDA LOPEZ CAMPOS</dc:creator>
  <cp:lastModifiedBy>MARIA HERMELINDA LOPEZ CAMPOS</cp:lastModifiedBy>
  <cp:revision>3</cp:revision>
  <dcterms:created xsi:type="dcterms:W3CDTF">2024-10-26T20:03:24Z</dcterms:created>
  <dcterms:modified xsi:type="dcterms:W3CDTF">2024-10-26T20:28:22Z</dcterms:modified>
</cp:coreProperties>
</file>