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85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23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87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808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40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25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5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16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86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85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0202-950D-451E-B400-E3B31F852FB8}" type="datetimeFigureOut">
              <a:rPr lang="es-MX" smtClean="0"/>
              <a:t>21/10/2024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5DCE-717D-4DD7-ACE6-C8A1D9868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4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0600" b="23751"/>
          <a:stretch/>
        </p:blipFill>
        <p:spPr>
          <a:xfrm>
            <a:off x="0" y="0"/>
            <a:ext cx="6931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1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2024-10-22T03:59:58Z</dcterms:created>
  <dcterms:modified xsi:type="dcterms:W3CDTF">2024-10-22T04:00:29Z</dcterms:modified>
</cp:coreProperties>
</file>