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91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7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32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5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63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99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13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4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78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16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7649-BECB-433C-B25F-9676A06BF115}" type="datetimeFigureOut">
              <a:rPr lang="es-MX" smtClean="0"/>
              <a:t>17/10/2024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79FD-D340-49AA-8441-9759A448D0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5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650" r="7600" b="10200"/>
          <a:stretch/>
        </p:blipFill>
        <p:spPr>
          <a:xfrm rot="16200000">
            <a:off x="1917676" y="-1917676"/>
            <a:ext cx="6832647" cy="10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4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2024-10-18T03:24:06Z</dcterms:created>
  <dcterms:modified xsi:type="dcterms:W3CDTF">2024-10-18T03:24:44Z</dcterms:modified>
</cp:coreProperties>
</file>