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rcade Gamer" charset="1" panose="00000000000000000000"/>
      <p:regular r:id="rId10"/>
    </p:embeddedFont>
    <p:embeddedFont>
      <p:font typeface="Disket Mono" charset="1" panose="020B0509050000020004"/>
      <p:regular r:id="rId11"/>
    </p:embeddedFont>
    <p:embeddedFont>
      <p:font typeface="Garet Bold" charset="1" panose="00000000000000000000"/>
      <p:regular r:id="rId12"/>
    </p:embeddedFont>
    <p:embeddedFont>
      <p:font typeface="Garet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gif" Type="http://schemas.openxmlformats.org/officeDocument/2006/relationships/image"/><Relationship Id="rId26" Target="../media/image25.gif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gif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gif" Type="http://schemas.openxmlformats.org/officeDocument/2006/relationships/image"/><Relationship Id="rId12" Target="../media/image34.gif" Type="http://schemas.openxmlformats.org/officeDocument/2006/relationships/image"/><Relationship Id="rId13" Target="../media/image35.gif" Type="http://schemas.openxmlformats.org/officeDocument/2006/relationships/image"/><Relationship Id="rId14" Target="../media/image36.gif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39.png" Type="http://schemas.openxmlformats.org/officeDocument/2006/relationships/image"/><Relationship Id="rId18" Target="../media/image40.svg" Type="http://schemas.openxmlformats.org/officeDocument/2006/relationships/image"/><Relationship Id="rId19" Target="../media/image41.png" Type="http://schemas.openxmlformats.org/officeDocument/2006/relationships/image"/><Relationship Id="rId2" Target="../media/image26.png" Type="http://schemas.openxmlformats.org/officeDocument/2006/relationships/image"/><Relationship Id="rId20" Target="../media/image42.svg" Type="http://schemas.openxmlformats.org/officeDocument/2006/relationships/image"/><Relationship Id="rId21" Target="../media/image43.png" Type="http://schemas.openxmlformats.org/officeDocument/2006/relationships/image"/><Relationship Id="rId22" Target="../media/image44.svg" Type="http://schemas.openxmlformats.org/officeDocument/2006/relationships/image"/><Relationship Id="rId23" Target="../media/image45.png" Type="http://schemas.openxmlformats.org/officeDocument/2006/relationships/image"/><Relationship Id="rId24" Target="../media/image46.svg" Type="http://schemas.openxmlformats.org/officeDocument/2006/relationships/image"/><Relationship Id="rId3" Target="../media/image27.svg" Type="http://schemas.openxmlformats.org/officeDocument/2006/relationships/image"/><Relationship Id="rId4" Target="../media/image28.gif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gif" Type="http://schemas.openxmlformats.org/officeDocument/2006/relationships/image"/><Relationship Id="rId12" Target="../media/image34.gif" Type="http://schemas.openxmlformats.org/officeDocument/2006/relationships/image"/><Relationship Id="rId13" Target="../media/image35.gif" Type="http://schemas.openxmlformats.org/officeDocument/2006/relationships/image"/><Relationship Id="rId14" Target="../media/image36.gif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39.png" Type="http://schemas.openxmlformats.org/officeDocument/2006/relationships/image"/><Relationship Id="rId18" Target="../media/image40.svg" Type="http://schemas.openxmlformats.org/officeDocument/2006/relationships/image"/><Relationship Id="rId19" Target="../media/image41.png" Type="http://schemas.openxmlformats.org/officeDocument/2006/relationships/image"/><Relationship Id="rId2" Target="../media/image26.png" Type="http://schemas.openxmlformats.org/officeDocument/2006/relationships/image"/><Relationship Id="rId20" Target="../media/image42.svg" Type="http://schemas.openxmlformats.org/officeDocument/2006/relationships/image"/><Relationship Id="rId21" Target="../media/image43.png" Type="http://schemas.openxmlformats.org/officeDocument/2006/relationships/image"/><Relationship Id="rId22" Target="../media/image44.svg" Type="http://schemas.openxmlformats.org/officeDocument/2006/relationships/image"/><Relationship Id="rId23" Target="../media/image45.png" Type="http://schemas.openxmlformats.org/officeDocument/2006/relationships/image"/><Relationship Id="rId24" Target="../media/image46.svg" Type="http://schemas.openxmlformats.org/officeDocument/2006/relationships/image"/><Relationship Id="rId3" Target="../media/image27.svg" Type="http://schemas.openxmlformats.org/officeDocument/2006/relationships/image"/><Relationship Id="rId4" Target="../media/image28.gif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14" Target="../media/image55.png" Type="http://schemas.openxmlformats.org/officeDocument/2006/relationships/image"/><Relationship Id="rId15" Target="../media/image56.svg" Type="http://schemas.openxmlformats.org/officeDocument/2006/relationships/image"/><Relationship Id="rId16" Target="../media/image57.png" Type="http://schemas.openxmlformats.org/officeDocument/2006/relationships/image"/><Relationship Id="rId17" Target="../media/image58.svg" Type="http://schemas.openxmlformats.org/officeDocument/2006/relationships/image"/><Relationship Id="rId18" Target="../media/image59.png" Type="http://schemas.openxmlformats.org/officeDocument/2006/relationships/image"/><Relationship Id="rId19" Target="../media/image60.svg" Type="http://schemas.openxmlformats.org/officeDocument/2006/relationships/image"/><Relationship Id="rId2" Target="../media/image1.png" Type="http://schemas.openxmlformats.org/officeDocument/2006/relationships/image"/><Relationship Id="rId20" Target="../media/image61.png" Type="http://schemas.openxmlformats.org/officeDocument/2006/relationships/image"/><Relationship Id="rId21" Target="../media/image62.svg" Type="http://schemas.openxmlformats.org/officeDocument/2006/relationships/image"/><Relationship Id="rId22" Target="../media/image14.png" Type="http://schemas.openxmlformats.org/officeDocument/2006/relationships/image"/><Relationship Id="rId23" Target="../media/image15.svg" Type="http://schemas.openxmlformats.org/officeDocument/2006/relationships/image"/><Relationship Id="rId24" Target="../media/image34.gif" Type="http://schemas.openxmlformats.org/officeDocument/2006/relationships/image"/><Relationship Id="rId25" Target="../media/image36.gif" Type="http://schemas.openxmlformats.org/officeDocument/2006/relationships/image"/><Relationship Id="rId26" Target="../media/image24.gif" Type="http://schemas.openxmlformats.org/officeDocument/2006/relationships/image"/><Relationship Id="rId27" Target="../media/image29.png" Type="http://schemas.openxmlformats.org/officeDocument/2006/relationships/image"/><Relationship Id="rId28" Target="../media/image30.svg" Type="http://schemas.openxmlformats.org/officeDocument/2006/relationships/image"/><Relationship Id="rId29" Target="../media/image63.png" Type="http://schemas.openxmlformats.org/officeDocument/2006/relationships/image"/><Relationship Id="rId3" Target="../media/image2.svg" Type="http://schemas.openxmlformats.org/officeDocument/2006/relationships/image"/><Relationship Id="rId30" Target="../media/image64.svg" Type="http://schemas.openxmlformats.org/officeDocument/2006/relationships/image"/><Relationship Id="rId31" Target="../media/image65.png" Type="http://schemas.openxmlformats.org/officeDocument/2006/relationships/image"/><Relationship Id="rId32" Target="../media/image66.svg" Type="http://schemas.openxmlformats.org/officeDocument/2006/relationships/image"/><Relationship Id="rId33" Target="../media/image20.png" Type="http://schemas.openxmlformats.org/officeDocument/2006/relationships/image"/><Relationship Id="rId34" Target="../media/image21.svg" Type="http://schemas.openxmlformats.org/officeDocument/2006/relationships/image"/><Relationship Id="rId35" Target="../media/image67.png" Type="http://schemas.openxmlformats.org/officeDocument/2006/relationships/image"/><Relationship Id="rId36" Target="../media/image6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705109"/>
            <a:ext cx="18288000" cy="1163782"/>
            <a:chOff x="0" y="0"/>
            <a:chExt cx="24384000" cy="1551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128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256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09980" y="1509980"/>
            <a:ext cx="15268040" cy="6685149"/>
            <a:chOff x="0" y="0"/>
            <a:chExt cx="4021212" cy="17606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21212" cy="1760698"/>
            </a:xfrm>
            <a:custGeom>
              <a:avLst/>
              <a:gdLst/>
              <a:ahLst/>
              <a:cxnLst/>
              <a:rect r="r" b="b" t="t" l="l"/>
              <a:pathLst>
                <a:path h="1760698" w="4021212">
                  <a:moveTo>
                    <a:pt x="24846" y="0"/>
                  </a:moveTo>
                  <a:lnTo>
                    <a:pt x="3996366" y="0"/>
                  </a:lnTo>
                  <a:cubicBezTo>
                    <a:pt x="4010088" y="0"/>
                    <a:pt x="4021212" y="11124"/>
                    <a:pt x="4021212" y="24846"/>
                  </a:cubicBezTo>
                  <a:lnTo>
                    <a:pt x="4021212" y="1735851"/>
                  </a:lnTo>
                  <a:cubicBezTo>
                    <a:pt x="4021212" y="1749574"/>
                    <a:pt x="4010088" y="1760698"/>
                    <a:pt x="3996366" y="1760698"/>
                  </a:cubicBezTo>
                  <a:lnTo>
                    <a:pt x="24846" y="1760698"/>
                  </a:lnTo>
                  <a:cubicBezTo>
                    <a:pt x="11124" y="1760698"/>
                    <a:pt x="0" y="1749574"/>
                    <a:pt x="0" y="1735851"/>
                  </a:cubicBezTo>
                  <a:lnTo>
                    <a:pt x="0" y="24846"/>
                  </a:lnTo>
                  <a:cubicBezTo>
                    <a:pt x="0" y="11124"/>
                    <a:pt x="11124" y="0"/>
                    <a:pt x="24846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4021212" cy="1789273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341087" y="6151992"/>
            <a:ext cx="3370555" cy="3571879"/>
          </a:xfrm>
          <a:custGeom>
            <a:avLst/>
            <a:gdLst/>
            <a:ahLst/>
            <a:cxnLst/>
            <a:rect r="r" b="b" t="t" l="l"/>
            <a:pathLst>
              <a:path h="3571879" w="3370555">
                <a:moveTo>
                  <a:pt x="0" y="0"/>
                </a:moveTo>
                <a:lnTo>
                  <a:pt x="3370556" y="0"/>
                </a:lnTo>
                <a:lnTo>
                  <a:pt x="3370556" y="3571879"/>
                </a:lnTo>
                <a:lnTo>
                  <a:pt x="0" y="3571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361856" y="6943369"/>
            <a:ext cx="2319862" cy="2761741"/>
          </a:xfrm>
          <a:prstGeom prst="rect">
            <a:avLst/>
          </a:prstGeom>
        </p:spPr>
      </p:pic>
      <p:sp>
        <p:nvSpPr>
          <p:cNvPr name="Freeform 12" id="12"/>
          <p:cNvSpPr/>
          <p:nvPr/>
        </p:nvSpPr>
        <p:spPr>
          <a:xfrm flipH="true" flipV="false" rot="0">
            <a:off x="6457336" y="8762719"/>
            <a:ext cx="335928" cy="313329"/>
          </a:xfrm>
          <a:custGeom>
            <a:avLst/>
            <a:gdLst/>
            <a:ahLst/>
            <a:cxnLst/>
            <a:rect r="r" b="b" t="t" l="l"/>
            <a:pathLst>
              <a:path h="313329" w="335928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425744" y="6115484"/>
            <a:ext cx="2196534" cy="938519"/>
          </a:xfrm>
          <a:custGeom>
            <a:avLst/>
            <a:gdLst/>
            <a:ahLst/>
            <a:cxnLst/>
            <a:rect r="r" b="b" t="t" l="l"/>
            <a:pathLst>
              <a:path h="938519" w="2196534">
                <a:moveTo>
                  <a:pt x="0" y="0"/>
                </a:moveTo>
                <a:lnTo>
                  <a:pt x="2196534" y="0"/>
                </a:lnTo>
                <a:lnTo>
                  <a:pt x="2196534" y="938519"/>
                </a:lnTo>
                <a:lnTo>
                  <a:pt x="0" y="9385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8873" y="6111491"/>
            <a:ext cx="2196534" cy="942513"/>
          </a:xfrm>
          <a:custGeom>
            <a:avLst/>
            <a:gdLst/>
            <a:ahLst/>
            <a:cxnLst/>
            <a:rect r="r" b="b" t="t" l="l"/>
            <a:pathLst>
              <a:path h="942513" w="2196534">
                <a:moveTo>
                  <a:pt x="0" y="0"/>
                </a:moveTo>
                <a:lnTo>
                  <a:pt x="2196534" y="0"/>
                </a:lnTo>
                <a:lnTo>
                  <a:pt x="2196534" y="942512"/>
                </a:lnTo>
                <a:lnTo>
                  <a:pt x="0" y="9425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713082" y="6136966"/>
            <a:ext cx="2221897" cy="917038"/>
          </a:xfrm>
          <a:custGeom>
            <a:avLst/>
            <a:gdLst/>
            <a:ahLst/>
            <a:cxnLst/>
            <a:rect r="r" b="b" t="t" l="l"/>
            <a:pathLst>
              <a:path h="917038" w="2221897">
                <a:moveTo>
                  <a:pt x="0" y="0"/>
                </a:moveTo>
                <a:lnTo>
                  <a:pt x="2221897" y="0"/>
                </a:lnTo>
                <a:lnTo>
                  <a:pt x="2221897" y="917037"/>
                </a:lnTo>
                <a:lnTo>
                  <a:pt x="0" y="91703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5511053" y="682309"/>
            <a:ext cx="1952265" cy="32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79"/>
              </a:lnSpc>
            </a:pPr>
            <a:r>
              <a:rPr lang="en-US" sz="2124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JUGADOR 2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695009" y="596383"/>
            <a:ext cx="2377744" cy="432317"/>
          </a:xfrm>
          <a:custGeom>
            <a:avLst/>
            <a:gdLst/>
            <a:ahLst/>
            <a:cxnLst/>
            <a:rect r="r" b="b" t="t" l="l"/>
            <a:pathLst>
              <a:path h="432317" w="2377744">
                <a:moveTo>
                  <a:pt x="0" y="0"/>
                </a:moveTo>
                <a:lnTo>
                  <a:pt x="2377745" y="0"/>
                </a:lnTo>
                <a:lnTo>
                  <a:pt x="2377745" y="432317"/>
                </a:lnTo>
                <a:lnTo>
                  <a:pt x="0" y="4323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424017" y="670536"/>
            <a:ext cx="2087036" cy="379461"/>
          </a:xfrm>
          <a:custGeom>
            <a:avLst/>
            <a:gdLst/>
            <a:ahLst/>
            <a:cxnLst/>
            <a:rect r="r" b="b" t="t" l="l"/>
            <a:pathLst>
              <a:path h="379461" w="2087036">
                <a:moveTo>
                  <a:pt x="0" y="0"/>
                </a:moveTo>
                <a:lnTo>
                  <a:pt x="2087036" y="0"/>
                </a:lnTo>
                <a:lnTo>
                  <a:pt x="2087036" y="379461"/>
                </a:lnTo>
                <a:lnTo>
                  <a:pt x="0" y="37946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3950410" y="8614008"/>
            <a:ext cx="1855950" cy="1091101"/>
          </a:xfrm>
          <a:custGeom>
            <a:avLst/>
            <a:gdLst/>
            <a:ahLst/>
            <a:cxnLst/>
            <a:rect r="r" b="b" t="t" l="l"/>
            <a:pathLst>
              <a:path h="1091101" w="1855950">
                <a:moveTo>
                  <a:pt x="1855950" y="0"/>
                </a:moveTo>
                <a:lnTo>
                  <a:pt x="0" y="0"/>
                </a:lnTo>
                <a:lnTo>
                  <a:pt x="0" y="1091101"/>
                </a:lnTo>
                <a:lnTo>
                  <a:pt x="1855950" y="1091101"/>
                </a:lnTo>
                <a:lnTo>
                  <a:pt x="185595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-1010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75433" y="6228904"/>
            <a:ext cx="2319577" cy="3476205"/>
          </a:xfrm>
          <a:custGeom>
            <a:avLst/>
            <a:gdLst/>
            <a:ahLst/>
            <a:cxnLst/>
            <a:rect r="r" b="b" t="t" l="l"/>
            <a:pathLst>
              <a:path h="3476205" w="2319577">
                <a:moveTo>
                  <a:pt x="0" y="0"/>
                </a:moveTo>
                <a:lnTo>
                  <a:pt x="2319576" y="0"/>
                </a:lnTo>
                <a:lnTo>
                  <a:pt x="2319576" y="3476205"/>
                </a:lnTo>
                <a:lnTo>
                  <a:pt x="0" y="347620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604890">
            <a:off x="17509575" y="4896612"/>
            <a:ext cx="554300" cy="577396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-1221735">
            <a:off x="17085962" y="3338385"/>
            <a:ext cx="397359" cy="413915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0">
            <a:off x="17517576" y="1957766"/>
            <a:ext cx="269149" cy="280364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-599390">
            <a:off x="421312" y="5056909"/>
            <a:ext cx="554300" cy="577396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368085">
            <a:off x="788009" y="3418711"/>
            <a:ext cx="397359" cy="41391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5">
            <a:alphaModFix amt="71000"/>
          </a:blip>
          <a:srcRect l="0" t="0" r="0" b="0"/>
          <a:stretch>
            <a:fillRect/>
          </a:stretch>
        </p:blipFill>
        <p:spPr>
          <a:xfrm flipH="false" flipV="false" rot="-980286">
            <a:off x="463881" y="1925570"/>
            <a:ext cx="269149" cy="280364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12445942" y="6532526"/>
            <a:ext cx="978075" cy="934061"/>
          </a:xfrm>
          <a:prstGeom prst="rect">
            <a:avLst/>
          </a:prstGeom>
        </p:spPr>
      </p:pic>
      <p:sp>
        <p:nvSpPr>
          <p:cNvPr name="TextBox 28" id="28"/>
          <p:cNvSpPr txBox="true"/>
          <p:nvPr/>
        </p:nvSpPr>
        <p:spPr>
          <a:xfrm rot="0">
            <a:off x="828291" y="639714"/>
            <a:ext cx="1866718" cy="32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2124">
                <a:solidFill>
                  <a:srgbClr val="585EFF"/>
                </a:solidFill>
                <a:latin typeface="Arcade Gamer"/>
                <a:ea typeface="Arcade Gamer"/>
                <a:cs typeface="Arcade Gamer"/>
                <a:sym typeface="Arcade Gamer"/>
              </a:rPr>
              <a:t>JUGADOR 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55094" y="8686974"/>
            <a:ext cx="5650752" cy="40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5"/>
              </a:lnSpc>
              <a:spcBef>
                <a:spcPct val="0"/>
              </a:spcBef>
            </a:pPr>
            <a:r>
              <a:rPr lang="en-US" sz="2325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Añade una breve descripción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61856" y="2413784"/>
            <a:ext cx="13564288" cy="166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9"/>
              </a:lnSpc>
            </a:pPr>
            <a:r>
              <a:rPr lang="en-US" sz="10499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FEVER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021769" y="682309"/>
            <a:ext cx="4244462" cy="27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749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PUNTUACIÓN MÁS ALTA 2500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970" y="2934751"/>
            <a:ext cx="18473970" cy="10391608"/>
          </a:xfrm>
          <a:custGeom>
            <a:avLst/>
            <a:gdLst/>
            <a:ahLst/>
            <a:cxnLst/>
            <a:rect r="r" b="b" t="t" l="l"/>
            <a:pathLst>
              <a:path h="10391608" w="18473970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827317"/>
            <a:ext cx="16230600" cy="2672067"/>
            <a:chOff x="0" y="0"/>
            <a:chExt cx="4274726" cy="7037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703754"/>
            </a:xfrm>
            <a:custGeom>
              <a:avLst/>
              <a:gdLst/>
              <a:ahLst/>
              <a:cxnLst/>
              <a:rect r="r" b="b" t="t" l="l"/>
              <a:pathLst>
                <a:path h="703754" w="4274726">
                  <a:moveTo>
                    <a:pt x="23373" y="0"/>
                  </a:moveTo>
                  <a:lnTo>
                    <a:pt x="4251353" y="0"/>
                  </a:lnTo>
                  <a:cubicBezTo>
                    <a:pt x="4264261" y="0"/>
                    <a:pt x="4274726" y="10464"/>
                    <a:pt x="4274726" y="23373"/>
                  </a:cubicBezTo>
                  <a:lnTo>
                    <a:pt x="4274726" y="680382"/>
                  </a:lnTo>
                  <a:cubicBezTo>
                    <a:pt x="4274726" y="693290"/>
                    <a:pt x="4264261" y="703754"/>
                    <a:pt x="4251353" y="703754"/>
                  </a:cubicBezTo>
                  <a:lnTo>
                    <a:pt x="23373" y="703754"/>
                  </a:lnTo>
                  <a:cubicBezTo>
                    <a:pt x="10464" y="703754"/>
                    <a:pt x="0" y="693290"/>
                    <a:pt x="0" y="680382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274726" cy="73232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446664" y="5629604"/>
            <a:ext cx="821672" cy="877409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19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410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01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9410700" y="3006686"/>
            <a:ext cx="335928" cy="313329"/>
          </a:xfrm>
          <a:custGeom>
            <a:avLst/>
            <a:gdLst/>
            <a:ahLst/>
            <a:cxnLst/>
            <a:rect r="r" b="b" t="t" l="l"/>
            <a:pathLst>
              <a:path h="313329" w="335928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9465127"/>
            <a:ext cx="21945600" cy="1103930"/>
            <a:chOff x="0" y="0"/>
            <a:chExt cx="29260800" cy="14719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753600" cy="1471907"/>
            </a:xfrm>
            <a:custGeom>
              <a:avLst/>
              <a:gdLst/>
              <a:ahLst/>
              <a:cxnLst/>
              <a:rect r="r" b="b" t="t" l="l"/>
              <a:pathLst>
                <a:path h="1471907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753600" y="0"/>
              <a:ext cx="9753600" cy="1471907"/>
            </a:xfrm>
            <a:custGeom>
              <a:avLst/>
              <a:gdLst/>
              <a:ahLst/>
              <a:cxnLst/>
              <a:rect r="r" b="b" t="t" l="l"/>
              <a:pathLst>
                <a:path h="1471907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9507200" y="0"/>
              <a:ext cx="9753600" cy="1471907"/>
            </a:xfrm>
            <a:custGeom>
              <a:avLst/>
              <a:gdLst/>
              <a:ahLst/>
              <a:cxnLst/>
              <a:rect r="r" b="b" t="t" l="l"/>
              <a:pathLst>
                <a:path h="1471907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68456" y="8304701"/>
            <a:ext cx="7324230" cy="1762125"/>
            <a:chOff x="0" y="0"/>
            <a:chExt cx="5525504" cy="132937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25504" cy="1329372"/>
            </a:xfrm>
            <a:custGeom>
              <a:avLst/>
              <a:gdLst/>
              <a:ahLst/>
              <a:cxnLst/>
              <a:rect r="r" b="b" t="t" l="l"/>
              <a:pathLst>
                <a:path h="1329372" w="5525504">
                  <a:moveTo>
                    <a:pt x="31711" y="0"/>
                  </a:moveTo>
                  <a:lnTo>
                    <a:pt x="5493793" y="0"/>
                  </a:lnTo>
                  <a:cubicBezTo>
                    <a:pt x="5511307" y="0"/>
                    <a:pt x="5525504" y="14197"/>
                    <a:pt x="5525504" y="31711"/>
                  </a:cubicBezTo>
                  <a:lnTo>
                    <a:pt x="5525504" y="1297662"/>
                  </a:lnTo>
                  <a:cubicBezTo>
                    <a:pt x="5525504" y="1306072"/>
                    <a:pt x="5522163" y="1314138"/>
                    <a:pt x="5516216" y="1320085"/>
                  </a:cubicBezTo>
                  <a:cubicBezTo>
                    <a:pt x="5510269" y="1326031"/>
                    <a:pt x="5502204" y="1329372"/>
                    <a:pt x="5493793" y="1329372"/>
                  </a:cubicBezTo>
                  <a:lnTo>
                    <a:pt x="31711" y="1329372"/>
                  </a:lnTo>
                  <a:cubicBezTo>
                    <a:pt x="23301" y="1329372"/>
                    <a:pt x="15235" y="1326031"/>
                    <a:pt x="9288" y="1320085"/>
                  </a:cubicBezTo>
                  <a:cubicBezTo>
                    <a:pt x="3341" y="1314138"/>
                    <a:pt x="0" y="1306072"/>
                    <a:pt x="0" y="1297662"/>
                  </a:cubicBezTo>
                  <a:lnTo>
                    <a:pt x="0" y="31711"/>
                  </a:lnTo>
                  <a:cubicBezTo>
                    <a:pt x="0" y="23301"/>
                    <a:pt x="3341" y="15235"/>
                    <a:pt x="9288" y="9288"/>
                  </a:cubicBezTo>
                  <a:cubicBezTo>
                    <a:pt x="15235" y="3341"/>
                    <a:pt x="23301" y="0"/>
                    <a:pt x="3171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5525504" cy="135794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Consejo: </a:t>
              </a:r>
              <a:r>
                <a:rPr lang="en-US" sz="1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Usa vínculos para ir a una página diferente dentro de tu presentación.</a:t>
              </a:r>
            </a:p>
            <a:p>
              <a:pPr algn="l">
                <a:lnSpc>
                  <a:spcPts val="2100"/>
                </a:lnSpc>
              </a:pPr>
            </a:p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Cómo: </a:t>
              </a:r>
              <a:r>
                <a:rPr lang="en-US" sz="1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Subraya el texto, haz clic en el símbolo de vínculo de la barra de herramientas, y selecciona la página que quieres conectar.</a:t>
              </a: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6848318" y="719461"/>
            <a:ext cx="744368" cy="33124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6597310" y="5629604"/>
            <a:ext cx="772120" cy="87740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0698405" y="5760223"/>
            <a:ext cx="1018464" cy="616171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5045843" y="5638524"/>
            <a:ext cx="769314" cy="859569"/>
          </a:xfrm>
          <a:prstGeom prst="rect">
            <a:avLst/>
          </a:prstGeom>
        </p:spPr>
      </p:pic>
      <p:sp>
        <p:nvSpPr>
          <p:cNvPr name="Freeform 23" id="23"/>
          <p:cNvSpPr/>
          <p:nvPr/>
        </p:nvSpPr>
        <p:spPr>
          <a:xfrm flipH="false" flipV="false" rot="0">
            <a:off x="14333567" y="719461"/>
            <a:ext cx="2193866" cy="362985"/>
          </a:xfrm>
          <a:custGeom>
            <a:avLst/>
            <a:gdLst/>
            <a:ahLst/>
            <a:cxnLst/>
            <a:rect r="r" b="b" t="t" l="l"/>
            <a:pathLst>
              <a:path h="362985" w="2193866">
                <a:moveTo>
                  <a:pt x="0" y="0"/>
                </a:moveTo>
                <a:lnTo>
                  <a:pt x="2193866" y="0"/>
                </a:lnTo>
                <a:lnTo>
                  <a:pt x="2193866" y="362985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77270" y="668737"/>
            <a:ext cx="1082363" cy="464432"/>
          </a:xfrm>
          <a:custGeom>
            <a:avLst/>
            <a:gdLst/>
            <a:ahLst/>
            <a:cxnLst/>
            <a:rect r="r" b="b" t="t" l="l"/>
            <a:pathLst>
              <a:path h="464432" w="1082363">
                <a:moveTo>
                  <a:pt x="0" y="0"/>
                </a:moveTo>
                <a:lnTo>
                  <a:pt x="1082364" y="0"/>
                </a:lnTo>
                <a:lnTo>
                  <a:pt x="1082364" y="464432"/>
                </a:lnTo>
                <a:lnTo>
                  <a:pt x="0" y="4644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251760" y="572874"/>
            <a:ext cx="1211480" cy="624416"/>
            <a:chOff x="0" y="0"/>
            <a:chExt cx="1615307" cy="832555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832555" y="18217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01</a:t>
              </a:r>
            </a:p>
          </p:txBody>
        </p:sp>
        <p:sp>
          <p:nvSpPr>
            <p:cNvPr name="Freeform 27" id="27"/>
            <p:cNvSpPr/>
            <p:nvPr/>
          </p:nvSpPr>
          <p:spPr>
            <a:xfrm flipH="false" flipV="false" rot="2775787">
              <a:off x="121853" y="121853"/>
              <a:ext cx="588848" cy="588848"/>
            </a:xfrm>
            <a:custGeom>
              <a:avLst/>
              <a:gdLst/>
              <a:ahLst/>
              <a:cxnLst/>
              <a:rect r="r" b="b" t="t" l="l"/>
              <a:pathLst>
                <a:path h="588848" w="588848">
                  <a:moveTo>
                    <a:pt x="0" y="0"/>
                  </a:moveTo>
                  <a:lnTo>
                    <a:pt x="588848" y="0"/>
                  </a:lnTo>
                  <a:lnTo>
                    <a:pt x="588848" y="588848"/>
                  </a:lnTo>
                  <a:lnTo>
                    <a:pt x="0" y="588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5209095" y="713838"/>
            <a:ext cx="862336" cy="327152"/>
            <a:chOff x="0" y="0"/>
            <a:chExt cx="1149782" cy="436203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367030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12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0">
              <a:off x="0" y="20313"/>
              <a:ext cx="367030" cy="332329"/>
            </a:xfrm>
            <a:custGeom>
              <a:avLst/>
              <a:gdLst/>
              <a:ahLst/>
              <a:cxnLst/>
              <a:rect r="r" b="b" t="t" l="l"/>
              <a:pathLst>
                <a:path h="332329" w="367030">
                  <a:moveTo>
                    <a:pt x="0" y="0"/>
                  </a:moveTo>
                  <a:lnTo>
                    <a:pt x="367030" y="0"/>
                  </a:lnTo>
                  <a:lnTo>
                    <a:pt x="367030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3881134" y="688074"/>
            <a:ext cx="908861" cy="327152"/>
            <a:chOff x="0" y="0"/>
            <a:chExt cx="1211815" cy="436203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429063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07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0" y="58413"/>
              <a:ext cx="429063" cy="332329"/>
            </a:xfrm>
            <a:custGeom>
              <a:avLst/>
              <a:gdLst/>
              <a:ahLst/>
              <a:cxnLst/>
              <a:rect r="r" b="b" t="t" l="l"/>
              <a:pathLst>
                <a:path h="332329" w="429063">
                  <a:moveTo>
                    <a:pt x="0" y="0"/>
                  </a:moveTo>
                  <a:lnTo>
                    <a:pt x="429063" y="0"/>
                  </a:lnTo>
                  <a:lnTo>
                    <a:pt x="429063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028700" y="7670336"/>
            <a:ext cx="3657600" cy="4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Have a másk face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219700" y="7670336"/>
            <a:ext cx="3657600" cy="4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See a doctor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718079" y="2268258"/>
            <a:ext cx="5936443" cy="1876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374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THING TO DO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970" y="2934751"/>
            <a:ext cx="18473970" cy="10391608"/>
          </a:xfrm>
          <a:custGeom>
            <a:avLst/>
            <a:gdLst/>
            <a:ahLst/>
            <a:cxnLst/>
            <a:rect r="r" b="b" t="t" l="l"/>
            <a:pathLst>
              <a:path h="10391608" w="18473970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827317"/>
            <a:ext cx="16230600" cy="2672067"/>
            <a:chOff x="0" y="0"/>
            <a:chExt cx="4274726" cy="7037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703754"/>
            </a:xfrm>
            <a:custGeom>
              <a:avLst/>
              <a:gdLst/>
              <a:ahLst/>
              <a:cxnLst/>
              <a:rect r="r" b="b" t="t" l="l"/>
              <a:pathLst>
                <a:path h="703754" w="4274726">
                  <a:moveTo>
                    <a:pt x="23373" y="0"/>
                  </a:moveTo>
                  <a:lnTo>
                    <a:pt x="4251353" y="0"/>
                  </a:lnTo>
                  <a:cubicBezTo>
                    <a:pt x="4264261" y="0"/>
                    <a:pt x="4274726" y="10464"/>
                    <a:pt x="4274726" y="23373"/>
                  </a:cubicBezTo>
                  <a:lnTo>
                    <a:pt x="4274726" y="680382"/>
                  </a:lnTo>
                  <a:cubicBezTo>
                    <a:pt x="4274726" y="693290"/>
                    <a:pt x="4264261" y="703754"/>
                    <a:pt x="4251353" y="703754"/>
                  </a:cubicBezTo>
                  <a:lnTo>
                    <a:pt x="23373" y="703754"/>
                  </a:lnTo>
                  <a:cubicBezTo>
                    <a:pt x="10464" y="703754"/>
                    <a:pt x="0" y="693290"/>
                    <a:pt x="0" y="680382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274726" cy="73232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446664" y="5629604"/>
            <a:ext cx="821672" cy="877409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19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410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017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9410700" y="3006686"/>
            <a:ext cx="335928" cy="313329"/>
          </a:xfrm>
          <a:custGeom>
            <a:avLst/>
            <a:gdLst/>
            <a:ahLst/>
            <a:cxnLst/>
            <a:rect r="r" b="b" t="t" l="l"/>
            <a:pathLst>
              <a:path h="313329" w="335928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9465127"/>
            <a:ext cx="21945600" cy="1103930"/>
            <a:chOff x="0" y="0"/>
            <a:chExt cx="29260800" cy="14719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753600" cy="1471907"/>
            </a:xfrm>
            <a:custGeom>
              <a:avLst/>
              <a:gdLst/>
              <a:ahLst/>
              <a:cxnLst/>
              <a:rect r="r" b="b" t="t" l="l"/>
              <a:pathLst>
                <a:path h="1471907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753600" y="0"/>
              <a:ext cx="9753600" cy="1471907"/>
            </a:xfrm>
            <a:custGeom>
              <a:avLst/>
              <a:gdLst/>
              <a:ahLst/>
              <a:cxnLst/>
              <a:rect r="r" b="b" t="t" l="l"/>
              <a:pathLst>
                <a:path h="1471907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9507200" y="0"/>
              <a:ext cx="9753600" cy="1471907"/>
            </a:xfrm>
            <a:custGeom>
              <a:avLst/>
              <a:gdLst/>
              <a:ahLst/>
              <a:cxnLst/>
              <a:rect r="r" b="b" t="t" l="l"/>
              <a:pathLst>
                <a:path h="1471907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68456" y="8304701"/>
            <a:ext cx="7324230" cy="1762125"/>
            <a:chOff x="0" y="0"/>
            <a:chExt cx="5525504" cy="132937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25504" cy="1329372"/>
            </a:xfrm>
            <a:custGeom>
              <a:avLst/>
              <a:gdLst/>
              <a:ahLst/>
              <a:cxnLst/>
              <a:rect r="r" b="b" t="t" l="l"/>
              <a:pathLst>
                <a:path h="1329372" w="5525504">
                  <a:moveTo>
                    <a:pt x="31711" y="0"/>
                  </a:moveTo>
                  <a:lnTo>
                    <a:pt x="5493793" y="0"/>
                  </a:lnTo>
                  <a:cubicBezTo>
                    <a:pt x="5511307" y="0"/>
                    <a:pt x="5525504" y="14197"/>
                    <a:pt x="5525504" y="31711"/>
                  </a:cubicBezTo>
                  <a:lnTo>
                    <a:pt x="5525504" y="1297662"/>
                  </a:lnTo>
                  <a:cubicBezTo>
                    <a:pt x="5525504" y="1306072"/>
                    <a:pt x="5522163" y="1314138"/>
                    <a:pt x="5516216" y="1320085"/>
                  </a:cubicBezTo>
                  <a:cubicBezTo>
                    <a:pt x="5510269" y="1326031"/>
                    <a:pt x="5502204" y="1329372"/>
                    <a:pt x="5493793" y="1329372"/>
                  </a:cubicBezTo>
                  <a:lnTo>
                    <a:pt x="31711" y="1329372"/>
                  </a:lnTo>
                  <a:cubicBezTo>
                    <a:pt x="23301" y="1329372"/>
                    <a:pt x="15235" y="1326031"/>
                    <a:pt x="9288" y="1320085"/>
                  </a:cubicBezTo>
                  <a:cubicBezTo>
                    <a:pt x="3341" y="1314138"/>
                    <a:pt x="0" y="1306072"/>
                    <a:pt x="0" y="1297662"/>
                  </a:cubicBezTo>
                  <a:lnTo>
                    <a:pt x="0" y="31711"/>
                  </a:lnTo>
                  <a:cubicBezTo>
                    <a:pt x="0" y="23301"/>
                    <a:pt x="3341" y="15235"/>
                    <a:pt x="9288" y="9288"/>
                  </a:cubicBezTo>
                  <a:cubicBezTo>
                    <a:pt x="15235" y="3341"/>
                    <a:pt x="23301" y="0"/>
                    <a:pt x="3171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5525504" cy="135794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Consejo: </a:t>
              </a:r>
              <a:r>
                <a:rPr lang="en-US" sz="1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Usa vínculos para ir a una página diferente dentro de tu presentación.</a:t>
              </a:r>
            </a:p>
            <a:p>
              <a:pPr algn="l">
                <a:lnSpc>
                  <a:spcPts val="2100"/>
                </a:lnSpc>
              </a:pPr>
            </a:p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Cómo: </a:t>
              </a:r>
              <a:r>
                <a:rPr lang="en-US" sz="1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Subraya el texto, haz clic en el símbolo de vínculo de la barra de herramientas, y selecciona la página que quieres conectar.</a:t>
              </a: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6848318" y="719461"/>
            <a:ext cx="744368" cy="33124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6597310" y="5629604"/>
            <a:ext cx="772120" cy="87740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0698405" y="5760223"/>
            <a:ext cx="1018464" cy="616171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5045843" y="5638524"/>
            <a:ext cx="769314" cy="859569"/>
          </a:xfrm>
          <a:prstGeom prst="rect">
            <a:avLst/>
          </a:prstGeom>
        </p:spPr>
      </p:pic>
      <p:sp>
        <p:nvSpPr>
          <p:cNvPr name="Freeform 23" id="23"/>
          <p:cNvSpPr/>
          <p:nvPr/>
        </p:nvSpPr>
        <p:spPr>
          <a:xfrm flipH="false" flipV="false" rot="0">
            <a:off x="14333567" y="719461"/>
            <a:ext cx="2193866" cy="362985"/>
          </a:xfrm>
          <a:custGeom>
            <a:avLst/>
            <a:gdLst/>
            <a:ahLst/>
            <a:cxnLst/>
            <a:rect r="r" b="b" t="t" l="l"/>
            <a:pathLst>
              <a:path h="362985" w="2193866">
                <a:moveTo>
                  <a:pt x="0" y="0"/>
                </a:moveTo>
                <a:lnTo>
                  <a:pt x="2193866" y="0"/>
                </a:lnTo>
                <a:lnTo>
                  <a:pt x="2193866" y="362985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77270" y="668737"/>
            <a:ext cx="1082363" cy="464432"/>
          </a:xfrm>
          <a:custGeom>
            <a:avLst/>
            <a:gdLst/>
            <a:ahLst/>
            <a:cxnLst/>
            <a:rect r="r" b="b" t="t" l="l"/>
            <a:pathLst>
              <a:path h="464432" w="1082363">
                <a:moveTo>
                  <a:pt x="0" y="0"/>
                </a:moveTo>
                <a:lnTo>
                  <a:pt x="1082364" y="0"/>
                </a:lnTo>
                <a:lnTo>
                  <a:pt x="1082364" y="464432"/>
                </a:lnTo>
                <a:lnTo>
                  <a:pt x="0" y="4644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251760" y="572874"/>
            <a:ext cx="1211480" cy="624416"/>
            <a:chOff x="0" y="0"/>
            <a:chExt cx="1615307" cy="832555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832555" y="18217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01</a:t>
              </a:r>
            </a:p>
          </p:txBody>
        </p:sp>
        <p:sp>
          <p:nvSpPr>
            <p:cNvPr name="Freeform 27" id="27"/>
            <p:cNvSpPr/>
            <p:nvPr/>
          </p:nvSpPr>
          <p:spPr>
            <a:xfrm flipH="false" flipV="false" rot="2775787">
              <a:off x="121853" y="121853"/>
              <a:ext cx="588848" cy="588848"/>
            </a:xfrm>
            <a:custGeom>
              <a:avLst/>
              <a:gdLst/>
              <a:ahLst/>
              <a:cxnLst/>
              <a:rect r="r" b="b" t="t" l="l"/>
              <a:pathLst>
                <a:path h="588848" w="588848">
                  <a:moveTo>
                    <a:pt x="0" y="0"/>
                  </a:moveTo>
                  <a:lnTo>
                    <a:pt x="588848" y="0"/>
                  </a:lnTo>
                  <a:lnTo>
                    <a:pt x="588848" y="588848"/>
                  </a:lnTo>
                  <a:lnTo>
                    <a:pt x="0" y="588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5209095" y="713838"/>
            <a:ext cx="862336" cy="327152"/>
            <a:chOff x="0" y="0"/>
            <a:chExt cx="1149782" cy="436203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367030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12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0">
              <a:off x="0" y="20313"/>
              <a:ext cx="367030" cy="332329"/>
            </a:xfrm>
            <a:custGeom>
              <a:avLst/>
              <a:gdLst/>
              <a:ahLst/>
              <a:cxnLst/>
              <a:rect r="r" b="b" t="t" l="l"/>
              <a:pathLst>
                <a:path h="332329" w="367030">
                  <a:moveTo>
                    <a:pt x="0" y="0"/>
                  </a:moveTo>
                  <a:lnTo>
                    <a:pt x="367030" y="0"/>
                  </a:lnTo>
                  <a:lnTo>
                    <a:pt x="367030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3881134" y="688074"/>
            <a:ext cx="908861" cy="327152"/>
            <a:chOff x="0" y="0"/>
            <a:chExt cx="1211815" cy="436203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429063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07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0" y="58413"/>
              <a:ext cx="429063" cy="332329"/>
            </a:xfrm>
            <a:custGeom>
              <a:avLst/>
              <a:gdLst/>
              <a:ahLst/>
              <a:cxnLst/>
              <a:rect r="r" b="b" t="t" l="l"/>
              <a:pathLst>
                <a:path h="332329" w="429063">
                  <a:moveTo>
                    <a:pt x="0" y="0"/>
                  </a:moveTo>
                  <a:lnTo>
                    <a:pt x="429063" y="0"/>
                  </a:lnTo>
                  <a:lnTo>
                    <a:pt x="429063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9963442" y="2896651"/>
            <a:ext cx="6563991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TEMAS ABORDADOS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8700" y="7670336"/>
            <a:ext cx="3657600" cy="4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Talk with persons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219700" y="7670336"/>
            <a:ext cx="3657600" cy="4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Go to school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59634" y="2028605"/>
            <a:ext cx="7217666" cy="2269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7750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THINGS NOT TO DO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705109"/>
            <a:ext cx="18288000" cy="1163782"/>
            <a:chOff x="0" y="0"/>
            <a:chExt cx="24384000" cy="1551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128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256000" y="0"/>
              <a:ext cx="8128000" cy="1551709"/>
            </a:xfrm>
            <a:custGeom>
              <a:avLst/>
              <a:gdLst/>
              <a:ahLst/>
              <a:cxnLst/>
              <a:rect r="r" b="b" t="t" l="l"/>
              <a:pathLst>
                <a:path h="1551709" w="8128000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02032" y="6114605"/>
            <a:ext cx="3590504" cy="3590504"/>
          </a:xfrm>
          <a:custGeom>
            <a:avLst/>
            <a:gdLst/>
            <a:ahLst/>
            <a:cxnLst/>
            <a:rect r="r" b="b" t="t" l="l"/>
            <a:pathLst>
              <a:path h="3590504" w="3590504">
                <a:moveTo>
                  <a:pt x="0" y="0"/>
                </a:moveTo>
                <a:lnTo>
                  <a:pt x="3590504" y="0"/>
                </a:lnTo>
                <a:lnTo>
                  <a:pt x="3590504" y="3590504"/>
                </a:lnTo>
                <a:lnTo>
                  <a:pt x="0" y="359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81398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08423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14350" y="8857429"/>
            <a:ext cx="471618" cy="847680"/>
          </a:xfrm>
          <a:custGeom>
            <a:avLst/>
            <a:gdLst/>
            <a:ahLst/>
            <a:cxnLst/>
            <a:rect r="r" b="b" t="t" l="l"/>
            <a:pathLst>
              <a:path h="847680" w="471618">
                <a:moveTo>
                  <a:pt x="0" y="0"/>
                </a:moveTo>
                <a:lnTo>
                  <a:pt x="471618" y="0"/>
                </a:lnTo>
                <a:lnTo>
                  <a:pt x="471618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51826" y="716781"/>
            <a:ext cx="548836" cy="587276"/>
          </a:xfrm>
          <a:custGeom>
            <a:avLst/>
            <a:gdLst/>
            <a:ahLst/>
            <a:cxnLst/>
            <a:rect r="r" b="b" t="t" l="l"/>
            <a:pathLst>
              <a:path h="587276" w="548836">
                <a:moveTo>
                  <a:pt x="0" y="0"/>
                </a:moveTo>
                <a:lnTo>
                  <a:pt x="548836" y="0"/>
                </a:lnTo>
                <a:lnTo>
                  <a:pt x="548836" y="587277"/>
                </a:lnTo>
                <a:lnTo>
                  <a:pt x="0" y="587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72125" y="756289"/>
            <a:ext cx="587276" cy="547769"/>
          </a:xfrm>
          <a:custGeom>
            <a:avLst/>
            <a:gdLst/>
            <a:ahLst/>
            <a:cxnLst/>
            <a:rect r="r" b="b" t="t" l="l"/>
            <a:pathLst>
              <a:path h="547769" w="587276">
                <a:moveTo>
                  <a:pt x="0" y="0"/>
                </a:moveTo>
                <a:lnTo>
                  <a:pt x="587276" y="0"/>
                </a:lnTo>
                <a:lnTo>
                  <a:pt x="587276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39918" y="697028"/>
            <a:ext cx="548836" cy="587276"/>
          </a:xfrm>
          <a:custGeom>
            <a:avLst/>
            <a:gdLst/>
            <a:ahLst/>
            <a:cxnLst/>
            <a:rect r="r" b="b" t="t" l="l"/>
            <a:pathLst>
              <a:path h="587276" w="548836">
                <a:moveTo>
                  <a:pt x="0" y="0"/>
                </a:moveTo>
                <a:lnTo>
                  <a:pt x="548836" y="0"/>
                </a:lnTo>
                <a:lnTo>
                  <a:pt x="548836" y="587276"/>
                </a:lnTo>
                <a:lnTo>
                  <a:pt x="0" y="5872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735167" y="716781"/>
            <a:ext cx="587276" cy="547769"/>
          </a:xfrm>
          <a:custGeom>
            <a:avLst/>
            <a:gdLst/>
            <a:ahLst/>
            <a:cxnLst/>
            <a:rect r="r" b="b" t="t" l="l"/>
            <a:pathLst>
              <a:path h="547769" w="587276">
                <a:moveTo>
                  <a:pt x="0" y="0"/>
                </a:moveTo>
                <a:lnTo>
                  <a:pt x="587277" y="0"/>
                </a:lnTo>
                <a:lnTo>
                  <a:pt x="587277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337725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992632" y="8857429"/>
            <a:ext cx="2913900" cy="847680"/>
          </a:xfrm>
          <a:custGeom>
            <a:avLst/>
            <a:gdLst/>
            <a:ahLst/>
            <a:cxnLst/>
            <a:rect r="r" b="b" t="t" l="l"/>
            <a:pathLst>
              <a:path h="847680" w="2913900">
                <a:moveTo>
                  <a:pt x="0" y="0"/>
                </a:moveTo>
                <a:lnTo>
                  <a:pt x="2913900" y="0"/>
                </a:lnTo>
                <a:lnTo>
                  <a:pt x="2913900" y="847680"/>
                </a:lnTo>
                <a:lnTo>
                  <a:pt x="0" y="84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67052" y="736535"/>
            <a:ext cx="702268" cy="547769"/>
          </a:xfrm>
          <a:custGeom>
            <a:avLst/>
            <a:gdLst/>
            <a:ahLst/>
            <a:cxnLst/>
            <a:rect r="r" b="b" t="t" l="l"/>
            <a:pathLst>
              <a:path h="547769" w="702268">
                <a:moveTo>
                  <a:pt x="0" y="0"/>
                </a:moveTo>
                <a:lnTo>
                  <a:pt x="702268" y="0"/>
                </a:lnTo>
                <a:lnTo>
                  <a:pt x="702268" y="547769"/>
                </a:lnTo>
                <a:lnTo>
                  <a:pt x="0" y="5477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2932169" y="798628"/>
            <a:ext cx="4627304" cy="717550"/>
            <a:chOff x="0" y="0"/>
            <a:chExt cx="1218714" cy="18898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18714" cy="188984"/>
            </a:xfrm>
            <a:custGeom>
              <a:avLst/>
              <a:gdLst/>
              <a:ahLst/>
              <a:cxnLst/>
              <a:rect r="r" b="b" t="t" l="l"/>
              <a:pathLst>
                <a:path h="188984" w="1218714">
                  <a:moveTo>
                    <a:pt x="81982" y="0"/>
                  </a:moveTo>
                  <a:lnTo>
                    <a:pt x="1136732" y="0"/>
                  </a:lnTo>
                  <a:cubicBezTo>
                    <a:pt x="1158475" y="0"/>
                    <a:pt x="1179327" y="8637"/>
                    <a:pt x="1194702" y="24012"/>
                  </a:cubicBezTo>
                  <a:cubicBezTo>
                    <a:pt x="1210077" y="39386"/>
                    <a:pt x="1218714" y="60239"/>
                    <a:pt x="1218714" y="81982"/>
                  </a:cubicBezTo>
                  <a:lnTo>
                    <a:pt x="1218714" y="107003"/>
                  </a:lnTo>
                  <a:cubicBezTo>
                    <a:pt x="1218714" y="152280"/>
                    <a:pt x="1182009" y="188984"/>
                    <a:pt x="1136732" y="188984"/>
                  </a:cubicBezTo>
                  <a:lnTo>
                    <a:pt x="81982" y="188984"/>
                  </a:lnTo>
                  <a:cubicBezTo>
                    <a:pt x="36704" y="188984"/>
                    <a:pt x="0" y="152280"/>
                    <a:pt x="0" y="107003"/>
                  </a:cubicBezTo>
                  <a:lnTo>
                    <a:pt x="0" y="81982"/>
                  </a:lnTo>
                  <a:cubicBezTo>
                    <a:pt x="0" y="36704"/>
                    <a:pt x="36704" y="0"/>
                    <a:pt x="81982" y="0"/>
                  </a:cubicBezTo>
                  <a:close/>
                </a:path>
              </a:pathLst>
            </a:custGeom>
            <a:solidFill>
              <a:srgbClr val="21EF8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218714" cy="23660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Volver a la página del contenido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75294" y="697028"/>
            <a:ext cx="1738558" cy="717550"/>
          </a:xfrm>
          <a:custGeom>
            <a:avLst/>
            <a:gdLst/>
            <a:ahLst/>
            <a:cxnLst/>
            <a:rect r="r" b="b" t="t" l="l"/>
            <a:pathLst>
              <a:path h="717550" w="1738558">
                <a:moveTo>
                  <a:pt x="0" y="0"/>
                </a:moveTo>
                <a:lnTo>
                  <a:pt x="1738558" y="0"/>
                </a:lnTo>
                <a:lnTo>
                  <a:pt x="1738558" y="717550"/>
                </a:lnTo>
                <a:lnTo>
                  <a:pt x="0" y="7175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24"/>
          <a:srcRect l="0" t="0" r="0" b="0"/>
          <a:stretch>
            <a:fillRect/>
          </a:stretch>
        </p:blipFill>
        <p:spPr>
          <a:xfrm flipH="false" flipV="false" rot="0">
            <a:off x="4751254" y="6789831"/>
            <a:ext cx="971251" cy="1103694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5"/>
          <a:srcRect l="0" t="0" r="0" b="0"/>
          <a:stretch>
            <a:fillRect/>
          </a:stretch>
        </p:blipFill>
        <p:spPr>
          <a:xfrm flipH="false" flipV="false" rot="0">
            <a:off x="11868886" y="6773499"/>
            <a:ext cx="1003961" cy="1120026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2719050" y="3079903"/>
            <a:ext cx="12849901" cy="1224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THANK YOU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2719050" y="2222014"/>
            <a:ext cx="517579" cy="53914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6"/>
          <a:srcRect l="0" t="0" r="0" b="0"/>
          <a:stretch>
            <a:fillRect/>
          </a:stretch>
        </p:blipFill>
        <p:spPr>
          <a:xfrm flipH="false" flipV="false" rot="0">
            <a:off x="15104488" y="2491586"/>
            <a:ext cx="517579" cy="539145"/>
          </a:xfrm>
          <a:prstGeom prst="rect">
            <a:avLst/>
          </a:prstGeom>
        </p:spPr>
      </p:pic>
      <p:sp>
        <p:nvSpPr>
          <p:cNvPr name="Freeform 27" id="27"/>
          <p:cNvSpPr/>
          <p:nvPr/>
        </p:nvSpPr>
        <p:spPr>
          <a:xfrm flipH="false" flipV="false" rot="0">
            <a:off x="2098480" y="6789831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1" y="0"/>
                </a:lnTo>
                <a:lnTo>
                  <a:pt x="843781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28700" y="4647198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682597" y="6773499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415518" y="4647198"/>
            <a:ext cx="843782" cy="662098"/>
          </a:xfrm>
          <a:custGeom>
            <a:avLst/>
            <a:gdLst/>
            <a:ahLst/>
            <a:cxnLst/>
            <a:rect r="r" b="b" t="t" l="l"/>
            <a:pathLst>
              <a:path h="662098" w="843782">
                <a:moveTo>
                  <a:pt x="0" y="0"/>
                </a:moveTo>
                <a:lnTo>
                  <a:pt x="843782" y="0"/>
                </a:lnTo>
                <a:lnTo>
                  <a:pt x="843782" y="662098"/>
                </a:lnTo>
                <a:lnTo>
                  <a:pt x="0" y="6620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-419968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298984" y="6844147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3" y="0"/>
                </a:lnTo>
                <a:lnTo>
                  <a:pt x="442773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882622" y="68278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4" y="0"/>
                </a:lnTo>
                <a:lnTo>
                  <a:pt x="442774" y="553467"/>
                </a:lnTo>
                <a:lnTo>
                  <a:pt x="0" y="55346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29204" y="47015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3" y="0"/>
                </a:lnTo>
                <a:lnTo>
                  <a:pt x="442773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616700" y="4701514"/>
            <a:ext cx="442773" cy="553467"/>
          </a:xfrm>
          <a:custGeom>
            <a:avLst/>
            <a:gdLst/>
            <a:ahLst/>
            <a:cxnLst/>
            <a:rect r="r" b="b" t="t" l="l"/>
            <a:pathLst>
              <a:path h="553467" w="442773">
                <a:moveTo>
                  <a:pt x="0" y="0"/>
                </a:moveTo>
                <a:lnTo>
                  <a:pt x="442774" y="0"/>
                </a:lnTo>
                <a:lnTo>
                  <a:pt x="442774" y="553466"/>
                </a:lnTo>
                <a:lnTo>
                  <a:pt x="0" y="5534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4621255" y="6205320"/>
            <a:ext cx="966466" cy="568179"/>
          </a:xfrm>
          <a:custGeom>
            <a:avLst/>
            <a:gdLst/>
            <a:ahLst/>
            <a:cxnLst/>
            <a:rect r="r" b="b" t="t" l="l"/>
            <a:pathLst>
              <a:path h="568179" w="966466">
                <a:moveTo>
                  <a:pt x="966466" y="0"/>
                </a:moveTo>
                <a:lnTo>
                  <a:pt x="0" y="0"/>
                </a:lnTo>
                <a:lnTo>
                  <a:pt x="0" y="568179"/>
                </a:lnTo>
                <a:lnTo>
                  <a:pt x="966466" y="568179"/>
                </a:lnTo>
                <a:lnTo>
                  <a:pt x="966466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-1010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28700" y="3684108"/>
            <a:ext cx="843782" cy="963090"/>
          </a:xfrm>
          <a:custGeom>
            <a:avLst/>
            <a:gdLst/>
            <a:ahLst/>
            <a:cxnLst/>
            <a:rect r="r" b="b" t="t" l="l"/>
            <a:pathLst>
              <a:path h="963090" w="843782">
                <a:moveTo>
                  <a:pt x="0" y="0"/>
                </a:moveTo>
                <a:lnTo>
                  <a:pt x="843782" y="0"/>
                </a:lnTo>
                <a:lnTo>
                  <a:pt x="843782" y="963090"/>
                </a:lnTo>
                <a:lnTo>
                  <a:pt x="0" y="96309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-429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DAGTRyFAXMc</dc:identifier>
  <dcterms:modified xsi:type="dcterms:W3CDTF">2011-08-01T06:04:30Z</dcterms:modified>
  <cp:revision>1</cp:revision>
  <dc:title>Fever</dc:title>
</cp:coreProperties>
</file>