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52E48-0A12-9660-395F-AB78E3F0A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396AC4-BDC1-CAB7-8BB6-E34B7724A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289926-B4F4-2D5A-715A-C1C4FA86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ADE491-3C20-D100-B47E-574A0B5B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DFECD2-2C47-1A3C-BD24-6F30A290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563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E656F-B60C-FBCC-8498-EBB96E77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FB9D5A-7F42-BE6F-FCEB-DB49EF8EF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7AA000-7F5A-BC00-9FF6-5DA6ED051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A01A32-57A9-073A-64D2-06CD7663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A41DED-8036-5C32-FC88-97102EFC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959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92A44A-914D-67AD-4A2E-689565F99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46920-4DDE-F214-1FBF-0A70349B8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97EC41-F646-D328-48B6-AC1BB69B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68BB2-85B8-EE54-E595-AA49457BE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266BBB-DF01-6337-8C02-9A61C172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107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F4006-025D-CFED-1CF6-C9468946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A3C6ED-898B-2C92-A67A-49CEDCE4D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BC6517-6796-2D04-0558-1BF464F92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D525B6-F6A2-3222-B8AC-17F9A66A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92B34A-129A-0352-7AFA-7F95F479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50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BC838-65B8-1AA6-810F-D689B2C6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447E36-4F3D-0941-5262-86797876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D4D235-34FE-E85F-2841-6881A325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9D3754-EF3D-D35D-B98F-C1483A3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9736A5-2B57-0C35-AD72-DADC5356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65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97C6B-E0E2-BB74-F60F-567F03C5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279DB5-B067-54A4-A9AE-B2C7B05AA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D47CD9-1A84-9811-BC70-FAE9DEEB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15C362-A7AB-90C5-8E79-F87E9BC6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090209-6B17-9565-B1AE-38CE8E6C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87FC0F-09F7-E4D1-F2B8-C4D73602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73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CCE29-114A-8126-48E3-3175C43F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E464A4-82CD-2998-8F4C-CC2287590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70F332-C5BF-2EE0-4AB8-E7AC8914D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CD5A8E-3EBE-8E05-E9D6-EC6E5D964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49BBF8-45C9-8D46-021B-0E4C19FBB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AA206E-1E20-D043-1345-A8878C00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E109A4-18CF-AA75-29C8-D09D5815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506E40A-5D31-6701-C9E4-7D649C04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064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4189E0-7437-5FA8-F1C7-CC4B1E3C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92D39B-2D5A-1847-88E1-BEA0735F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047C96-B4FC-934A-2BA8-F860E31F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215D4B-B117-31B9-AF13-59DA0EE7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43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BB9A43F-495F-C722-1AE9-0B0E65CB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918F9E-C300-C6B0-1469-59067507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837A92-7A96-C2E2-1001-E64DC038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241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2A73A-8517-DD72-DA2E-40DA7E11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3A90F5-2854-2C66-C9F0-4167C48B1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E440B1-3A95-40D5-E194-DBC3E0230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8E39B6-9F02-EA57-2187-C61642DE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A27F85-ED4A-8C0C-07D0-7C7662941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927815-E636-426B-1EFA-5495E1FB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154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0984D-0617-20D4-4093-47D42BEB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D98C3-31B4-FB56-350D-842B03DB0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15E977-E452-9B14-78F6-59E6F4940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2A4D79-D3F4-315A-584B-13908A2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5954A1-CB60-C959-31AD-71724B6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ECFADA-7D8F-CE23-336E-9AF3BB64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632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8CEFCE6-8765-B6C7-2F0D-0DB4863C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A5878-BEBE-9E6F-B071-E19252318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051DAC-9F4E-A1BC-720E-53CB8D32D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AFA95E-6333-FE4C-8C3E-629691173899}" type="datetimeFigureOut">
              <a:rPr lang="es-MX" smtClean="0"/>
              <a:t>10/10/24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C5B466-52EE-AFC6-559F-4B05207B5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A5A7D9-FE7D-5D61-5905-3B3354210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AEF140-61F1-F74C-8A8A-95994F5E2F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6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57A01-C2DA-B997-E7AE-8984E53DC4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7DAA39-2C94-BA3B-5949-EBE2AB28D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4E90E7-4BD7-904C-C74A-03CA96EFD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0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8CCA45-4E42-4533-A6C3-53778D2F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5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52D6D6-AEB8-BB26-961E-2FCD03C00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17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F2DDCD-27A5-6EEA-1A58-96D4F195A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1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EE016F-8D02-F26C-4815-05610BEF6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7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79235D-ED40-8DAD-1BE9-B4CFE664A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1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BD8E7B-AEB8-CB33-589C-0B600E20E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1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708AAE-B3EE-574B-5EDA-6A10CB0D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74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1</cp:revision>
  <dcterms:created xsi:type="dcterms:W3CDTF">2024-10-11T04:21:29Z</dcterms:created>
  <dcterms:modified xsi:type="dcterms:W3CDTF">2024-10-11T04:29:55Z</dcterms:modified>
</cp:coreProperties>
</file>