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871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5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224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17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995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444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926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20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04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40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237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DF945-B994-467B-BAF4-819C02C7BA12}" type="datetimeFigureOut">
              <a:rPr lang="es-MX" smtClean="0"/>
              <a:t>07/10/2024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3C554-218D-477B-92C6-6BD8B6D185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134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031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75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2024-10-07T23:25:00Z</dcterms:created>
  <dcterms:modified xsi:type="dcterms:W3CDTF">2024-10-07T23:25:41Z</dcterms:modified>
</cp:coreProperties>
</file>