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19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2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74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09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1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247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0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93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02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51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8B3FC73-64D9-49B9-AAAD-848BEE024A6D}" type="datetimeFigureOut">
              <a:rPr lang="es-MX" smtClean="0"/>
              <a:t>04/10/2024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F63FDB7-0958-437B-9DE8-4CAE16B3F5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9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28FF6-A404-C9BA-70F5-145928169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REFLEXION Y MEJORA PERSONAL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5C9090-16E3-CC25-14DA-594F524A9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15064"/>
            <a:ext cx="9772357" cy="1784429"/>
          </a:xfrm>
        </p:spPr>
        <p:txBody>
          <a:bodyPr>
            <a:norm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De Héctor Manuel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21C004-A266-20B1-ABD7-4C6A314B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809154"/>
            <a:ext cx="4876800" cy="28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B7C494-B392-D766-5AB5-017209EFF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5" y="296595"/>
            <a:ext cx="2937704" cy="19554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15C17A-434A-476C-0B75-65AA79498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96595"/>
            <a:ext cx="9144000" cy="2387600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¿Un aspecto que cuesta mantener?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1306B8-D13D-7207-E277-FCED8CA03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Un aspecto que me cuesta mantener es la paciencia de mi por que  me  desespero muy rápido, en lo que se tarda un amigo llegar o cuando pienso que voy tarde a un compromiso y quiero llegar a la hora exacta o dormirme a la hora exacta, pero no tengo para nada de paciencia cuando mi hermana hace algo y no le apura</a:t>
            </a:r>
          </a:p>
        </p:txBody>
      </p:sp>
    </p:spTree>
    <p:extLst>
      <p:ext uri="{BB962C8B-B14F-4D97-AF65-F5344CB8AC3E}">
        <p14:creationId xmlns:p14="http://schemas.microsoft.com/office/powerpoint/2010/main" val="3145169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626312-4038-4B64-98A3-C6A36333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146" y="3872882"/>
            <a:ext cx="5627498" cy="23760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4B6E44-95F2-29F3-6BEE-D2CF2AD3C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09" y="609063"/>
            <a:ext cx="9144000" cy="101998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¿Por qué soy impaciente?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D3CEDF-7DD5-EDFC-BA40-608164B16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7895" y="2217120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Por que me desespero muy pronto cuando no llego a la hora a tiempo pero cuando llegamos tarde me enojo con mi familia por llegar tarde a una reunión o un evento familiar, también me enoja la gente que me regañe nomas por llegar un poco tarde al evento familiar pero me desespero.</a:t>
            </a:r>
          </a:p>
        </p:txBody>
      </p:sp>
    </p:spTree>
    <p:extLst>
      <p:ext uri="{BB962C8B-B14F-4D97-AF65-F5344CB8AC3E}">
        <p14:creationId xmlns:p14="http://schemas.microsoft.com/office/powerpoint/2010/main" val="137646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4556C9-21DB-22E7-5EE7-DFC2D4FF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546721-71F8-7EC8-1CD4-8603D95B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993" y="323555"/>
            <a:ext cx="9144000" cy="206099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Identifica 3 momentos que has pasado </a:t>
            </a:r>
            <a:r>
              <a:rPr lang="es-MX" dirty="0"/>
              <a:t>eso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A3FDBF-F550-518A-C78B-61FBD0A5B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286" y="4250272"/>
            <a:ext cx="9144000" cy="293128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Cuando mi hermana no se apura y vamos a la escuela: Ahí me sentí desesperado.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Cuando invitas a tus amigos a una hora, pero no llegan a esa hora: Ahí me sentí molesto que hayan llegado tarde.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bg1"/>
                </a:solidFill>
              </a:rPr>
              <a:t>Me siento impaciente cuando tenemos un evento familiar y tardan mucho en arreglarse.</a:t>
            </a:r>
          </a:p>
        </p:txBody>
      </p:sp>
    </p:spTree>
    <p:extLst>
      <p:ext uri="{BB962C8B-B14F-4D97-AF65-F5344CB8AC3E}">
        <p14:creationId xmlns:p14="http://schemas.microsoft.com/office/powerpoint/2010/main" val="27255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1DE3D-6B7C-36B0-7A25-FDC01843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¿Si tuvieras una herramienta mágica que pudiera solucionar el problema como seria tú vida?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88246-FBF3-6F8A-1599-35F02A2F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Por ejemplo, cuando estoy en clase y no entiendo algo, a veces me siento frustrado y quiero que todo se resuelva de inmediato. Con esta herramienta, podría ayudarme a que recuerde que está bien tomarse un tiempo para entender las cosas. Aprendería a ser paciente y a no rendirme tan fácilmente.</a:t>
            </a:r>
          </a:p>
          <a:p>
            <a:pPr algn="just"/>
            <a:r>
              <a:rPr lang="es-MX" dirty="0">
                <a:solidFill>
                  <a:schemeClr val="bg1"/>
                </a:solidFill>
              </a:rPr>
              <a:t>También me ayudaría en mis relaciones con amigos. Si surge un conflicto, en lugar de enojarme, podría usar la herramienta para darme un momento de calma y pensar antes de actuar. Así, podría encontrar la mejor manera de resolverlo.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18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6617E2-2917-CE8C-5EC1-E6F9F694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0" y="173038"/>
            <a:ext cx="2143125" cy="2143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CC3927-EC75-5654-1171-94F67A776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32" y="585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/>
              <a:t>¿Alguna vez alguien te a </a:t>
            </a:r>
            <a:r>
              <a:rPr lang="es-MX" b="1" dirty="0">
                <a:solidFill>
                  <a:schemeClr val="bg1"/>
                </a:solidFill>
              </a:rPr>
              <a:t>RECUERDA CUANDO ALGUIEN TE DIÓ una perspectiva diferente sobre este aspecto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A78A2-7804-2310-EDC2-1E17F23F4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Una vez me pidieron dar clases de matemáticas en el centro Kumon donde yo asisto, y me comenta mi hermana que ella da clases ahí, que es muy importante la paciencia al momento de explicarle a los niños, ya que es una herramienta muy útil para que ellos comprendan de una mejor manera, al yo saber eso se me facilitó el explicarles sus dudas y saber de qué forma ayudarlos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164CC-38FC-B084-CF82-8D6A393D8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084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Escribe un plan de acción para mejorar este aspecto de ti mismo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CDC5EC-97CE-BFB4-B463-7E83B68F2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Una de las formas que a mi me ayudan es respirar profundo, reconocer el momento o acción que me causó impaciencia, meditar o estar en un momento a solas para neutralizar las emociones y reflexionar lo que me alteró el ánimo.</a:t>
            </a:r>
          </a:p>
        </p:txBody>
      </p:sp>
    </p:spTree>
    <p:extLst>
      <p:ext uri="{BB962C8B-B14F-4D97-AF65-F5344CB8AC3E}">
        <p14:creationId xmlns:p14="http://schemas.microsoft.com/office/powerpoint/2010/main" val="68144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B6D974-C1F2-10B5-1CB8-3441D9EC7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21" y="1000125"/>
            <a:ext cx="4143375" cy="2971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B3A188-2AB0-0EF0-2D72-4034E9457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809" y="3713957"/>
            <a:ext cx="9144000" cy="2387600"/>
          </a:xfrm>
        </p:spPr>
        <p:txBody>
          <a:bodyPr/>
          <a:lstStyle/>
          <a:p>
            <a:r>
              <a:rPr lang="es-MX" dirty="0">
                <a:latin typeface="Comic Sans MS" panose="030F0702030302020204" pitchFamily="66" charset="0"/>
              </a:rPr>
              <a:t>FIN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849F0E-2079-D510-7A2A-19279574A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1975"/>
            <a:ext cx="9144000" cy="165576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7652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177</TotalTime>
  <Words>474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Bernard MT Condensed</vt:lpstr>
      <vt:lpstr>Comic Sans MS</vt:lpstr>
      <vt:lpstr>Corbel</vt:lpstr>
      <vt:lpstr>Wingdings</vt:lpstr>
      <vt:lpstr>Con bandas</vt:lpstr>
      <vt:lpstr>REFLEXION Y MEJORA PERSONAL</vt:lpstr>
      <vt:lpstr>¿Un aspecto que cuesta mantener?</vt:lpstr>
      <vt:lpstr>¿Por qué soy impaciente?</vt:lpstr>
      <vt:lpstr>Identifica 3 momentos que has pasado eso</vt:lpstr>
      <vt:lpstr>¿Si tuvieras una herramienta mágica que pudiera solucionar el problema como seria tú vida?</vt:lpstr>
      <vt:lpstr>¿Alguna vez alguien te a RECUERDA CUANDO ALGUIEN TE DIÓ una perspectiva diferente sobre este aspecto</vt:lpstr>
      <vt:lpstr>Escribe un plan de acción para mejorar este aspecto de ti mismo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LENOVO!</dc:creator>
  <cp:lastModifiedBy>LENOVO!</cp:lastModifiedBy>
  <cp:revision>5</cp:revision>
  <dcterms:created xsi:type="dcterms:W3CDTF">2024-10-04T02:03:02Z</dcterms:created>
  <dcterms:modified xsi:type="dcterms:W3CDTF">2024-10-04T14:57:44Z</dcterms:modified>
</cp:coreProperties>
</file>