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934" y="8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3640-19A6-4204-89FD-B02B630BA303}" type="datetimeFigureOut">
              <a:rPr lang="es-MX" smtClean="0"/>
              <a:t>02/10/2024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552A-B017-4E8C-BB3A-AD8BE98B81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6863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3640-19A6-4204-89FD-B02B630BA303}" type="datetimeFigureOut">
              <a:rPr lang="es-MX" smtClean="0"/>
              <a:t>02/10/2024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552A-B017-4E8C-BB3A-AD8BE98B81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2897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3640-19A6-4204-89FD-B02B630BA303}" type="datetimeFigureOut">
              <a:rPr lang="es-MX" smtClean="0"/>
              <a:t>02/10/2024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552A-B017-4E8C-BB3A-AD8BE98B81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910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3640-19A6-4204-89FD-B02B630BA303}" type="datetimeFigureOut">
              <a:rPr lang="es-MX" smtClean="0"/>
              <a:t>02/10/2024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552A-B017-4E8C-BB3A-AD8BE98B81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201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3640-19A6-4204-89FD-B02B630BA303}" type="datetimeFigureOut">
              <a:rPr lang="es-MX" smtClean="0"/>
              <a:t>02/10/2024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552A-B017-4E8C-BB3A-AD8BE98B81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590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3640-19A6-4204-89FD-B02B630BA303}" type="datetimeFigureOut">
              <a:rPr lang="es-MX" smtClean="0"/>
              <a:t>02/10/2024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552A-B017-4E8C-BB3A-AD8BE98B81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4830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3640-19A6-4204-89FD-B02B630BA303}" type="datetimeFigureOut">
              <a:rPr lang="es-MX" smtClean="0"/>
              <a:t>02/10/2024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552A-B017-4E8C-BB3A-AD8BE98B81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8452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3640-19A6-4204-89FD-B02B630BA303}" type="datetimeFigureOut">
              <a:rPr lang="es-MX" smtClean="0"/>
              <a:t>02/10/2024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552A-B017-4E8C-BB3A-AD8BE98B81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22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3640-19A6-4204-89FD-B02B630BA303}" type="datetimeFigureOut">
              <a:rPr lang="es-MX" smtClean="0"/>
              <a:t>02/10/2024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552A-B017-4E8C-BB3A-AD8BE98B81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788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3640-19A6-4204-89FD-B02B630BA303}" type="datetimeFigureOut">
              <a:rPr lang="es-MX" smtClean="0"/>
              <a:t>02/10/2024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552A-B017-4E8C-BB3A-AD8BE98B81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61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3640-19A6-4204-89FD-B02B630BA303}" type="datetimeFigureOut">
              <a:rPr lang="es-MX" smtClean="0"/>
              <a:t>02/10/2024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552A-B017-4E8C-BB3A-AD8BE98B81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619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73640-19A6-4204-89FD-B02B630BA303}" type="datetimeFigureOut">
              <a:rPr lang="es-MX" smtClean="0"/>
              <a:t>02/10/2024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552A-B017-4E8C-BB3A-AD8BE98B81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740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10125" b="19625"/>
          <a:stretch/>
        </p:blipFill>
        <p:spPr>
          <a:xfrm>
            <a:off x="0" y="0"/>
            <a:ext cx="54912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261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2024-10-02T22:58:43Z</dcterms:created>
  <dcterms:modified xsi:type="dcterms:W3CDTF">2024-10-02T22:59:33Z</dcterms:modified>
</cp:coreProperties>
</file>