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4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288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494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1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804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828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048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0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89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6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94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5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3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02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8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824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DE81C-13DB-14FB-9BE1-6CF1BA60E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 Reflexión y mejorar personas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1F827F-18F7-6596-6A14-765CEE058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1" y="4394039"/>
            <a:ext cx="9699763" cy="660705"/>
          </a:xfrm>
        </p:spPr>
        <p:txBody>
          <a:bodyPr/>
          <a:lstStyle/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88962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830CC-47E3-1C2F-CB90-B3726A167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D51A70-5EDB-CF7D-9502-9F8701543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US" dirty="0"/>
              <a:t>Me cuesta mucho contener la paciencia. </a:t>
            </a:r>
          </a:p>
          <a:p>
            <a:r>
              <a:rPr lang="es-US" dirty="0"/>
              <a:t>Por qué me desespera y me siento muy  incomodo Cuándo tengo algún problema o tareas que no entiendo.</a:t>
            </a:r>
          </a:p>
          <a:p>
            <a:r>
              <a:rPr lang="es-US" dirty="0"/>
              <a:t>Al enojo a la desesperación.</a:t>
            </a:r>
          </a:p>
          <a:p>
            <a:r>
              <a:rPr lang="es-US" dirty="0"/>
              <a:t>Tienen las tareas.</a:t>
            </a:r>
          </a:p>
          <a:p>
            <a:r>
              <a:rPr lang="es-US" dirty="0"/>
              <a:t>en los juegos.</a:t>
            </a:r>
          </a:p>
          <a:p>
            <a:r>
              <a:rPr lang="es-US" dirty="0"/>
              <a:t>Ponme ritmo cuando juego pesado</a:t>
            </a:r>
          </a:p>
          <a:p>
            <a:r>
              <a:rPr lang="es-US" dirty="0"/>
              <a:t>Me he sentido molesto frustrado triste.</a:t>
            </a:r>
          </a:p>
          <a:p>
            <a:r>
              <a:rPr lang="es-US" dirty="0"/>
              <a:t>Si pudiera cambiar todo sería feliz contengo porque no tendré problemas</a:t>
            </a:r>
          </a:p>
        </p:txBody>
      </p:sp>
    </p:spTree>
    <p:extLst>
      <p:ext uri="{BB962C8B-B14F-4D97-AF65-F5344CB8AC3E}">
        <p14:creationId xmlns:p14="http://schemas.microsoft.com/office/powerpoint/2010/main" val="3758107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E7ED0-B618-FFF1-08AE-135F0E87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E378AB-790F-664B-F90C-65AA45765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US" dirty="0"/>
              <a:t>En algún momento alguien me dijo que me controlara Y tratara de tranquilizarme y me hizo sentir Bien y mejor.</a:t>
            </a:r>
          </a:p>
          <a:p>
            <a:r>
              <a:rPr lang="es-US" dirty="0"/>
              <a:t>Aprendí debo de tener control y tranquilizarme para tener paciencia.</a:t>
            </a:r>
          </a:p>
          <a:p>
            <a:r>
              <a:rPr lang="es-US" dirty="0"/>
              <a:t>Desde hoy </a:t>
            </a:r>
          </a:p>
          <a:p>
            <a:r>
              <a:rPr lang="es-US" dirty="0"/>
              <a:t>Controlas el coraje</a:t>
            </a:r>
          </a:p>
          <a:p>
            <a:r>
              <a:rPr lang="es-US" dirty="0"/>
              <a:t> No desesperarme.</a:t>
            </a:r>
          </a:p>
          <a:p>
            <a:r>
              <a:rPr lang="es-US" dirty="0"/>
              <a:t>Sobre todo respirar para controlarme.</a:t>
            </a:r>
          </a:p>
          <a:p>
            <a:r>
              <a:rPr lang="es-US" dirty="0"/>
              <a:t>No ser tan exigente conmigo mismo.</a:t>
            </a:r>
          </a:p>
          <a:p>
            <a:r>
              <a:rPr lang="es-US" dirty="0"/>
              <a:t>Pensar antes de contestar.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92799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E77B2-778A-E751-395E-9702FC651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EA832A-F83B-FB7B-68C4-44D664F1C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US" dirty="0"/>
              <a:t>Cuando pienso en mí mismo mi da.</a:t>
            </a:r>
          </a:p>
          <a:p>
            <a:r>
              <a:rPr lang="es-US" dirty="0"/>
              <a:t>Tristeza.</a:t>
            </a:r>
          </a:p>
          <a:p>
            <a:r>
              <a:rPr lang="es-US" dirty="0"/>
              <a:t>Enojo.</a:t>
            </a:r>
          </a:p>
          <a:p>
            <a:r>
              <a:rPr lang="es-US" dirty="0"/>
              <a:t>Coraje.</a:t>
            </a:r>
          </a:p>
          <a:p>
            <a:r>
              <a:rPr lang="es-US" dirty="0"/>
              <a:t>Me siento solo.</a:t>
            </a:r>
          </a:p>
          <a:p>
            <a:r>
              <a:rPr lang="es-US" dirty="0"/>
              <a:t>Desesperación</a:t>
            </a:r>
          </a:p>
          <a:p>
            <a:r>
              <a:rPr lang="es-US" dirty="0"/>
              <a:t> Y me está afectando en todo principalmente en la familia</a:t>
            </a:r>
          </a:p>
          <a:p>
            <a:r>
              <a:rPr lang="es-US" dirty="0"/>
              <a:t>Me afecta en muchas cosas.</a:t>
            </a:r>
          </a:p>
          <a:p>
            <a:r>
              <a:rPr lang="es-US" dirty="0"/>
              <a:t>Si cambio sería feliz y no tendría problemas </a:t>
            </a:r>
          </a:p>
        </p:txBody>
      </p:sp>
    </p:spTree>
    <p:extLst>
      <p:ext uri="{BB962C8B-B14F-4D97-AF65-F5344CB8AC3E}">
        <p14:creationId xmlns:p14="http://schemas.microsoft.com/office/powerpoint/2010/main" val="3166124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94702-DF58-F5DA-B20A-917D4D669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7B1001-58C5-3936-0E29-AA33CE3DF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Controlar mi comportamiento y así aprendería a tener paciencia y sería feliz.</a:t>
            </a:r>
          </a:p>
        </p:txBody>
      </p:sp>
    </p:spTree>
    <p:extLst>
      <p:ext uri="{BB962C8B-B14F-4D97-AF65-F5344CB8AC3E}">
        <p14:creationId xmlns:p14="http://schemas.microsoft.com/office/powerpoint/2010/main" val="3608007074"/>
      </p:ext>
    </p:extLst>
  </p:cSld>
  <p:clrMapOvr>
    <a:masterClrMapping/>
  </p:clrMapOvr>
</p:sld>
</file>

<file path=ppt/theme/theme1.xml><?xml version="1.0" encoding="utf-8"?>
<a:theme xmlns:a="http://schemas.openxmlformats.org/drawing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TM04033917[[fn=Berlin]]_novariants</vt:lpstr>
      <vt:lpstr> Reflexión y mejorar personas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Reflexión y mejorar personas</dc:title>
  <dc:creator>MARIA HERMELINDA LOPEZ CAMPOS</dc:creator>
  <cp:lastModifiedBy>MARIA HERMELINDA LOPEZ CAMPOS</cp:lastModifiedBy>
  <cp:revision>2</cp:revision>
  <dcterms:created xsi:type="dcterms:W3CDTF">2024-09-28T18:27:28Z</dcterms:created>
  <dcterms:modified xsi:type="dcterms:W3CDTF">2024-10-01T00:27:34Z</dcterms:modified>
</cp:coreProperties>
</file>