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KG Primary Penmanship" panose="02000506000000020003" pitchFamily="2" charset="77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4.png"/><Relationship Id="rId10" Type="http://schemas.openxmlformats.org/officeDocument/2006/relationships/image" Target="../media/image13.svg"/><Relationship Id="rId4" Type="http://schemas.openxmlformats.org/officeDocument/2006/relationships/image" Target="../media/image3.jpe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36.svg"/><Relationship Id="rId2" Type="http://schemas.openxmlformats.org/officeDocument/2006/relationships/image" Target="../media/image3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4.png"/><Relationship Id="rId10" Type="http://schemas.openxmlformats.org/officeDocument/2006/relationships/image" Target="../media/image34.svg"/><Relationship Id="rId4" Type="http://schemas.openxmlformats.org/officeDocument/2006/relationships/image" Target="../media/image2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jpeg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3.png"/><Relationship Id="rId18" Type="http://schemas.openxmlformats.org/officeDocument/2006/relationships/image" Target="../media/image57.svg"/><Relationship Id="rId3" Type="http://schemas.openxmlformats.org/officeDocument/2006/relationships/image" Target="../media/image30.png"/><Relationship Id="rId21" Type="http://schemas.openxmlformats.org/officeDocument/2006/relationships/image" Target="../media/image59.svg"/><Relationship Id="rId7" Type="http://schemas.openxmlformats.org/officeDocument/2006/relationships/image" Target="../media/image55.svg"/><Relationship Id="rId12" Type="http://schemas.openxmlformats.org/officeDocument/2006/relationships/image" Target="../media/image9.svg"/><Relationship Id="rId17" Type="http://schemas.openxmlformats.org/officeDocument/2006/relationships/image" Target="../media/image56.png"/><Relationship Id="rId2" Type="http://schemas.openxmlformats.org/officeDocument/2006/relationships/image" Target="../media/image3.jpeg"/><Relationship Id="rId16" Type="http://schemas.openxmlformats.org/officeDocument/2006/relationships/image" Target="../media/image32.sv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8.png"/><Relationship Id="rId5" Type="http://schemas.openxmlformats.org/officeDocument/2006/relationships/image" Target="../media/image20.svg"/><Relationship Id="rId15" Type="http://schemas.openxmlformats.org/officeDocument/2006/relationships/image" Target="../media/image31.png"/><Relationship Id="rId10" Type="http://schemas.openxmlformats.org/officeDocument/2006/relationships/image" Target="../media/image18.jpeg"/><Relationship Id="rId19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36.sv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92102">
            <a:off x="-3785202" y="6070920"/>
            <a:ext cx="8576084" cy="8111727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59976">
            <a:off x="12226587" y="-4532682"/>
            <a:ext cx="9181557" cy="8684417"/>
          </a:xfrm>
          <a:custGeom>
            <a:avLst/>
            <a:gdLst/>
            <a:ahLst/>
            <a:cxnLst/>
            <a:rect l="l" t="t" r="r" b="b"/>
            <a:pathLst>
              <a:path w="9181557" h="8684417">
                <a:moveTo>
                  <a:pt x="0" y="0"/>
                </a:moveTo>
                <a:lnTo>
                  <a:pt x="9181557" y="0"/>
                </a:lnTo>
                <a:lnTo>
                  <a:pt x="9181557" y="8684417"/>
                </a:lnTo>
                <a:lnTo>
                  <a:pt x="0" y="8684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3594224">
            <a:off x="12158528" y="4998197"/>
            <a:ext cx="10201545" cy="13886343"/>
            <a:chOff x="0" y="0"/>
            <a:chExt cx="6350000" cy="86436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6769" t="-3057" r="-28617" b="-1528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3594224">
            <a:off x="-3741893" y="-9312169"/>
            <a:ext cx="10201545" cy="13886343"/>
            <a:chOff x="0" y="0"/>
            <a:chExt cx="6350000" cy="86436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6769" t="-3057" r="-28617" b="-1528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3580312" y="826735"/>
            <a:ext cx="4261122" cy="3694770"/>
          </a:xfrm>
          <a:custGeom>
            <a:avLst/>
            <a:gdLst/>
            <a:ahLst/>
            <a:cxnLst/>
            <a:rect l="l" t="t" r="r" b="b"/>
            <a:pathLst>
              <a:path w="4261122" h="3694770">
                <a:moveTo>
                  <a:pt x="0" y="0"/>
                </a:moveTo>
                <a:lnTo>
                  <a:pt x="4261122" y="0"/>
                </a:lnTo>
                <a:lnTo>
                  <a:pt x="4261122" y="3694770"/>
                </a:lnTo>
                <a:lnTo>
                  <a:pt x="0" y="36947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80312" y="6968959"/>
            <a:ext cx="3678988" cy="2917131"/>
          </a:xfrm>
          <a:custGeom>
            <a:avLst/>
            <a:gdLst/>
            <a:ahLst/>
            <a:cxnLst/>
            <a:rect l="l" t="t" r="r" b="b"/>
            <a:pathLst>
              <a:path w="3678988" h="2917131">
                <a:moveTo>
                  <a:pt x="0" y="0"/>
                </a:moveTo>
                <a:lnTo>
                  <a:pt x="3678988" y="0"/>
                </a:lnTo>
                <a:lnTo>
                  <a:pt x="3678988" y="2917130"/>
                </a:lnTo>
                <a:lnTo>
                  <a:pt x="0" y="29171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02840" y="619906"/>
            <a:ext cx="3678988" cy="2917131"/>
          </a:xfrm>
          <a:custGeom>
            <a:avLst/>
            <a:gdLst/>
            <a:ahLst/>
            <a:cxnLst/>
            <a:rect l="l" t="t" r="r" b="b"/>
            <a:pathLst>
              <a:path w="3678988" h="2917131">
                <a:moveTo>
                  <a:pt x="0" y="0"/>
                </a:moveTo>
                <a:lnTo>
                  <a:pt x="3678987" y="0"/>
                </a:lnTo>
                <a:lnTo>
                  <a:pt x="3678987" y="2917130"/>
                </a:lnTo>
                <a:lnTo>
                  <a:pt x="0" y="29171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796922">
            <a:off x="1634785" y="7284908"/>
            <a:ext cx="2752497" cy="2722316"/>
          </a:xfrm>
          <a:custGeom>
            <a:avLst/>
            <a:gdLst/>
            <a:ahLst/>
            <a:cxnLst/>
            <a:rect l="l" t="t" r="r" b="b"/>
            <a:pathLst>
              <a:path w="2752497" h="2722316">
                <a:moveTo>
                  <a:pt x="0" y="0"/>
                </a:moveTo>
                <a:lnTo>
                  <a:pt x="2752497" y="0"/>
                </a:lnTo>
                <a:lnTo>
                  <a:pt x="2752497" y="2722316"/>
                </a:lnTo>
                <a:lnTo>
                  <a:pt x="0" y="27223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216948">
            <a:off x="474129" y="5261640"/>
            <a:ext cx="2912234" cy="2899204"/>
          </a:xfrm>
          <a:custGeom>
            <a:avLst/>
            <a:gdLst/>
            <a:ahLst/>
            <a:cxnLst/>
            <a:rect l="l" t="t" r="r" b="b"/>
            <a:pathLst>
              <a:path w="2912234" h="2899204">
                <a:moveTo>
                  <a:pt x="0" y="0"/>
                </a:moveTo>
                <a:lnTo>
                  <a:pt x="2912234" y="0"/>
                </a:lnTo>
                <a:lnTo>
                  <a:pt x="2912234" y="2899203"/>
                </a:lnTo>
                <a:lnTo>
                  <a:pt x="0" y="28992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178118" y="8229600"/>
            <a:ext cx="2970137" cy="4114800"/>
          </a:xfrm>
          <a:custGeom>
            <a:avLst/>
            <a:gdLst/>
            <a:ahLst/>
            <a:cxnLst/>
            <a:rect l="l" t="t" r="r" b="b"/>
            <a:pathLst>
              <a:path w="2970137" h="4114800">
                <a:moveTo>
                  <a:pt x="0" y="0"/>
                </a:moveTo>
                <a:lnTo>
                  <a:pt x="2970138" y="0"/>
                </a:lnTo>
                <a:lnTo>
                  <a:pt x="2970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V="1">
            <a:off x="11709796" y="-2036329"/>
            <a:ext cx="2970137" cy="4114800"/>
          </a:xfrm>
          <a:custGeom>
            <a:avLst/>
            <a:gdLst/>
            <a:ahLst/>
            <a:cxnLst/>
            <a:rect l="l" t="t" r="r" b="b"/>
            <a:pathLst>
              <a:path w="2970137" h="4114800">
                <a:moveTo>
                  <a:pt x="0" y="4114800"/>
                </a:moveTo>
                <a:lnTo>
                  <a:pt x="2970137" y="4114800"/>
                </a:lnTo>
                <a:lnTo>
                  <a:pt x="2970137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930246" y="2959719"/>
            <a:ext cx="14532709" cy="732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35"/>
              </a:lnSpc>
            </a:pPr>
            <a:r>
              <a:rPr lang="en-US" sz="20817">
                <a:solidFill>
                  <a:srgbClr val="F9B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RÚBRICA DE </a:t>
            </a:r>
          </a:p>
          <a:p>
            <a:pPr algn="ctr">
              <a:lnSpc>
                <a:spcPts val="18735"/>
              </a:lnSpc>
            </a:pPr>
            <a:r>
              <a:rPr lang="en-US" sz="20817">
                <a:solidFill>
                  <a:srgbClr val="F9B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EVALUACION</a:t>
            </a:r>
          </a:p>
          <a:p>
            <a:pPr algn="ctr">
              <a:lnSpc>
                <a:spcPts val="18735"/>
              </a:lnSpc>
            </a:pPr>
            <a:endParaRPr lang="en-US" sz="20817">
              <a:solidFill>
                <a:srgbClr val="F9B3A9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79546" y="7861570"/>
            <a:ext cx="6884407" cy="93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7467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Azul torres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92102">
            <a:off x="-2278448" y="6070920"/>
            <a:ext cx="8576084" cy="8111727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5400000">
            <a:off x="7608222" y="1509680"/>
            <a:ext cx="6897043" cy="9388256"/>
            <a:chOff x="0" y="0"/>
            <a:chExt cx="6350000" cy="86436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656843" y="3854788"/>
            <a:ext cx="6894408" cy="4698040"/>
            <a:chOff x="0" y="0"/>
            <a:chExt cx="1815811" cy="12373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15811" cy="1237344"/>
            </a:xfrm>
            <a:custGeom>
              <a:avLst/>
              <a:gdLst/>
              <a:ahLst/>
              <a:cxnLst/>
              <a:rect l="l" t="t" r="r" b="b"/>
              <a:pathLst>
                <a:path w="1815811" h="1237344">
                  <a:moveTo>
                    <a:pt x="57269" y="0"/>
                  </a:moveTo>
                  <a:lnTo>
                    <a:pt x="1758542" y="0"/>
                  </a:lnTo>
                  <a:cubicBezTo>
                    <a:pt x="1773730" y="0"/>
                    <a:pt x="1788297" y="6034"/>
                    <a:pt x="1799037" y="16774"/>
                  </a:cubicBezTo>
                  <a:cubicBezTo>
                    <a:pt x="1809777" y="27514"/>
                    <a:pt x="1815811" y="42081"/>
                    <a:pt x="1815811" y="57269"/>
                  </a:cubicBezTo>
                  <a:lnTo>
                    <a:pt x="1815811" y="1180074"/>
                  </a:lnTo>
                  <a:cubicBezTo>
                    <a:pt x="1815811" y="1195263"/>
                    <a:pt x="1809777" y="1209830"/>
                    <a:pt x="1799037" y="1220570"/>
                  </a:cubicBezTo>
                  <a:cubicBezTo>
                    <a:pt x="1788297" y="1231310"/>
                    <a:pt x="1773730" y="1237344"/>
                    <a:pt x="1758542" y="1237344"/>
                  </a:cubicBezTo>
                  <a:lnTo>
                    <a:pt x="57269" y="1237344"/>
                  </a:lnTo>
                  <a:cubicBezTo>
                    <a:pt x="42081" y="1237344"/>
                    <a:pt x="27514" y="1231310"/>
                    <a:pt x="16774" y="1220570"/>
                  </a:cubicBezTo>
                  <a:cubicBezTo>
                    <a:pt x="6034" y="1209830"/>
                    <a:pt x="0" y="1195263"/>
                    <a:pt x="0" y="1180074"/>
                  </a:cubicBezTo>
                  <a:lnTo>
                    <a:pt x="0" y="57269"/>
                  </a:lnTo>
                  <a:cubicBezTo>
                    <a:pt x="0" y="42081"/>
                    <a:pt x="6034" y="27514"/>
                    <a:pt x="16774" y="16774"/>
                  </a:cubicBezTo>
                  <a:cubicBezTo>
                    <a:pt x="27514" y="6034"/>
                    <a:pt x="42081" y="0"/>
                    <a:pt x="57269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F9B3A9"/>
              </a:solidFill>
              <a:prstDash val="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815811" cy="1284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15218644" y="808320"/>
            <a:ext cx="2621501" cy="3631802"/>
          </a:xfrm>
          <a:custGeom>
            <a:avLst/>
            <a:gdLst/>
            <a:ahLst/>
            <a:cxnLst/>
            <a:rect l="l" t="t" r="r" b="b"/>
            <a:pathLst>
              <a:path w="2621501" h="3631802">
                <a:moveTo>
                  <a:pt x="0" y="3631801"/>
                </a:moveTo>
                <a:lnTo>
                  <a:pt x="2621500" y="3631801"/>
                </a:lnTo>
                <a:lnTo>
                  <a:pt x="2621500" y="0"/>
                </a:lnTo>
                <a:lnTo>
                  <a:pt x="0" y="0"/>
                </a:lnTo>
                <a:lnTo>
                  <a:pt x="0" y="363180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4477" y="4160098"/>
            <a:ext cx="1485117" cy="1455415"/>
          </a:xfrm>
          <a:custGeom>
            <a:avLst/>
            <a:gdLst/>
            <a:ahLst/>
            <a:cxnLst/>
            <a:rect l="l" t="t" r="r" b="b"/>
            <a:pathLst>
              <a:path w="1485117" h="1455415">
                <a:moveTo>
                  <a:pt x="0" y="0"/>
                </a:moveTo>
                <a:lnTo>
                  <a:pt x="1485117" y="0"/>
                </a:lnTo>
                <a:lnTo>
                  <a:pt x="1485117" y="1455415"/>
                </a:lnTo>
                <a:lnTo>
                  <a:pt x="0" y="1455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428545" y="8718790"/>
            <a:ext cx="1226200" cy="1201676"/>
          </a:xfrm>
          <a:custGeom>
            <a:avLst/>
            <a:gdLst/>
            <a:ahLst/>
            <a:cxnLst/>
            <a:rect l="l" t="t" r="r" b="b"/>
            <a:pathLst>
              <a:path w="1226200" h="1201676">
                <a:moveTo>
                  <a:pt x="0" y="0"/>
                </a:moveTo>
                <a:lnTo>
                  <a:pt x="1226200" y="0"/>
                </a:lnTo>
                <a:lnTo>
                  <a:pt x="1226200" y="1201676"/>
                </a:lnTo>
                <a:lnTo>
                  <a:pt x="0" y="1201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51000" y="2986579"/>
            <a:ext cx="2085531" cy="1986942"/>
          </a:xfrm>
          <a:custGeom>
            <a:avLst/>
            <a:gdLst/>
            <a:ahLst/>
            <a:cxnLst/>
            <a:rect l="l" t="t" r="r" b="b"/>
            <a:pathLst>
              <a:path w="2085531" h="1986942">
                <a:moveTo>
                  <a:pt x="0" y="0"/>
                </a:moveTo>
                <a:lnTo>
                  <a:pt x="2085530" y="0"/>
                </a:lnTo>
                <a:lnTo>
                  <a:pt x="2085530" y="1986942"/>
                </a:lnTo>
                <a:lnTo>
                  <a:pt x="0" y="1986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41639" y="1241743"/>
            <a:ext cx="1764330" cy="1680925"/>
          </a:xfrm>
          <a:custGeom>
            <a:avLst/>
            <a:gdLst/>
            <a:ahLst/>
            <a:cxnLst/>
            <a:rect l="l" t="t" r="r" b="b"/>
            <a:pathLst>
              <a:path w="1764330" h="1680925">
                <a:moveTo>
                  <a:pt x="0" y="0"/>
                </a:moveTo>
                <a:lnTo>
                  <a:pt x="1764331" y="0"/>
                </a:lnTo>
                <a:lnTo>
                  <a:pt x="1764331" y="1680926"/>
                </a:lnTo>
                <a:lnTo>
                  <a:pt x="0" y="1680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33397">
            <a:off x="15966815" y="8350276"/>
            <a:ext cx="3406700" cy="1121114"/>
          </a:xfrm>
          <a:custGeom>
            <a:avLst/>
            <a:gdLst/>
            <a:ahLst/>
            <a:cxnLst/>
            <a:rect l="l" t="t" r="r" b="b"/>
            <a:pathLst>
              <a:path w="3406700" h="1121114">
                <a:moveTo>
                  <a:pt x="0" y="0"/>
                </a:moveTo>
                <a:lnTo>
                  <a:pt x="3406700" y="0"/>
                </a:lnTo>
                <a:lnTo>
                  <a:pt x="3406700" y="1121114"/>
                </a:lnTo>
                <a:lnTo>
                  <a:pt x="0" y="11211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75409" y="6026617"/>
            <a:ext cx="4261122" cy="3694770"/>
          </a:xfrm>
          <a:custGeom>
            <a:avLst/>
            <a:gdLst/>
            <a:ahLst/>
            <a:cxnLst/>
            <a:rect l="l" t="t" r="r" b="b"/>
            <a:pathLst>
              <a:path w="4261122" h="3694770">
                <a:moveTo>
                  <a:pt x="0" y="0"/>
                </a:moveTo>
                <a:lnTo>
                  <a:pt x="4261121" y="0"/>
                </a:lnTo>
                <a:lnTo>
                  <a:pt x="4261121" y="3694770"/>
                </a:lnTo>
                <a:lnTo>
                  <a:pt x="0" y="369477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825243" y="613199"/>
            <a:ext cx="847962" cy="831002"/>
          </a:xfrm>
          <a:custGeom>
            <a:avLst/>
            <a:gdLst/>
            <a:ahLst/>
            <a:cxnLst/>
            <a:rect l="l" t="t" r="r" b="b"/>
            <a:pathLst>
              <a:path w="847962" h="831002">
                <a:moveTo>
                  <a:pt x="0" y="0"/>
                </a:moveTo>
                <a:lnTo>
                  <a:pt x="847961" y="0"/>
                </a:lnTo>
                <a:lnTo>
                  <a:pt x="847961" y="831002"/>
                </a:lnTo>
                <a:lnTo>
                  <a:pt x="0" y="8310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148200">
            <a:off x="14329488" y="5608504"/>
            <a:ext cx="2355106" cy="1867403"/>
          </a:xfrm>
          <a:custGeom>
            <a:avLst/>
            <a:gdLst/>
            <a:ahLst/>
            <a:cxnLst/>
            <a:rect l="l" t="t" r="r" b="b"/>
            <a:pathLst>
              <a:path w="2355106" h="1867403">
                <a:moveTo>
                  <a:pt x="0" y="0"/>
                </a:moveTo>
                <a:lnTo>
                  <a:pt x="2355106" y="0"/>
                </a:lnTo>
                <a:lnTo>
                  <a:pt x="2355106" y="1867403"/>
                </a:lnTo>
                <a:lnTo>
                  <a:pt x="0" y="186740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079891" y="4402021"/>
            <a:ext cx="3953706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7656843" y="1148926"/>
            <a:ext cx="65883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ASPECTO A MEJORAR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563346" y="8730015"/>
            <a:ext cx="629279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55703" y="4778842"/>
            <a:ext cx="580208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Mi forma de interactuar con personas que no conozco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2592102">
            <a:off x="-3628106" y="-2402960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0"/>
                </a:lnTo>
                <a:lnTo>
                  <a:pt x="0" y="686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flipV="1">
            <a:off x="15283150" y="808320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3"/>
                </a:moveTo>
                <a:lnTo>
                  <a:pt x="2125504" y="2944653"/>
                </a:lnTo>
                <a:lnTo>
                  <a:pt x="2125504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33397">
            <a:off x="15966815" y="8350276"/>
            <a:ext cx="3406700" cy="1121114"/>
          </a:xfrm>
          <a:custGeom>
            <a:avLst/>
            <a:gdLst/>
            <a:ahLst/>
            <a:cxnLst/>
            <a:rect l="l" t="t" r="r" b="b"/>
            <a:pathLst>
              <a:path w="3406700" h="1121114">
                <a:moveTo>
                  <a:pt x="0" y="0"/>
                </a:moveTo>
                <a:lnTo>
                  <a:pt x="3406700" y="0"/>
                </a:lnTo>
                <a:lnTo>
                  <a:pt x="3406700" y="1121114"/>
                </a:lnTo>
                <a:lnTo>
                  <a:pt x="0" y="11211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89488">
            <a:off x="889330" y="2523204"/>
            <a:ext cx="2388426" cy="2377739"/>
          </a:xfrm>
          <a:custGeom>
            <a:avLst/>
            <a:gdLst/>
            <a:ahLst/>
            <a:cxnLst/>
            <a:rect l="l" t="t" r="r" b="b"/>
            <a:pathLst>
              <a:path w="2388426" h="2377739">
                <a:moveTo>
                  <a:pt x="0" y="0"/>
                </a:moveTo>
                <a:lnTo>
                  <a:pt x="2388425" y="0"/>
                </a:lnTo>
                <a:lnTo>
                  <a:pt x="2388425" y="2377739"/>
                </a:lnTo>
                <a:lnTo>
                  <a:pt x="0" y="23777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571265">
            <a:off x="6294824" y="1112397"/>
            <a:ext cx="6933386" cy="9802988"/>
          </a:xfrm>
          <a:custGeom>
            <a:avLst/>
            <a:gdLst/>
            <a:ahLst/>
            <a:cxnLst/>
            <a:rect l="l" t="t" r="r" b="b"/>
            <a:pathLst>
              <a:path w="6933386" h="9802988">
                <a:moveTo>
                  <a:pt x="0" y="0"/>
                </a:moveTo>
                <a:lnTo>
                  <a:pt x="6933386" y="0"/>
                </a:lnTo>
                <a:lnTo>
                  <a:pt x="6933386" y="9802988"/>
                </a:lnTo>
                <a:lnTo>
                  <a:pt x="0" y="98029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5794610" y="1298061"/>
            <a:ext cx="6698780" cy="9471282"/>
          </a:xfrm>
          <a:custGeom>
            <a:avLst/>
            <a:gdLst/>
            <a:ahLst/>
            <a:cxnLst/>
            <a:rect l="l" t="t" r="r" b="b"/>
            <a:pathLst>
              <a:path w="6698780" h="9471282">
                <a:moveTo>
                  <a:pt x="0" y="0"/>
                </a:moveTo>
                <a:lnTo>
                  <a:pt x="6698780" y="0"/>
                </a:lnTo>
                <a:lnTo>
                  <a:pt x="6698780" y="9471282"/>
                </a:lnTo>
                <a:lnTo>
                  <a:pt x="0" y="94712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83542" y="1028700"/>
            <a:ext cx="2450454" cy="2305181"/>
          </a:xfrm>
          <a:custGeom>
            <a:avLst/>
            <a:gdLst/>
            <a:ahLst/>
            <a:cxnLst/>
            <a:rect l="l" t="t" r="r" b="b"/>
            <a:pathLst>
              <a:path w="2450454" h="2305181">
                <a:moveTo>
                  <a:pt x="0" y="0"/>
                </a:moveTo>
                <a:lnTo>
                  <a:pt x="2450454" y="0"/>
                </a:lnTo>
                <a:lnTo>
                  <a:pt x="2450454" y="2305181"/>
                </a:lnTo>
                <a:lnTo>
                  <a:pt x="0" y="23051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14434" y="5235495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11953" y="808320"/>
            <a:ext cx="1233494" cy="1208824"/>
          </a:xfrm>
          <a:custGeom>
            <a:avLst/>
            <a:gdLst/>
            <a:ahLst/>
            <a:cxnLst/>
            <a:rect l="l" t="t" r="r" b="b"/>
            <a:pathLst>
              <a:path w="1233494" h="1208824">
                <a:moveTo>
                  <a:pt x="0" y="0"/>
                </a:moveTo>
                <a:lnTo>
                  <a:pt x="1233494" y="0"/>
                </a:lnTo>
                <a:lnTo>
                  <a:pt x="1233494" y="1208823"/>
                </a:lnTo>
                <a:lnTo>
                  <a:pt x="0" y="12088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393534" y="4197507"/>
            <a:ext cx="7500931" cy="217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6"/>
              </a:lnSpc>
            </a:pPr>
            <a:r>
              <a:rPr lang="en-US" sz="3717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porque al momento de estar con personas que no conozco o en ambientes que no son el mío me pongo muy nerviosa, no puedo establecer conversaciones y me cuesta relacionarme con otras personas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49848" y="970245"/>
            <a:ext cx="6588304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¿POR QUE ME CUESTA MEJORARLO?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63346" y="8730015"/>
            <a:ext cx="629279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02</a:t>
            </a: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 rot="7897044">
            <a:off x="-4286862" y="6730824"/>
            <a:ext cx="7673339" cy="10444950"/>
            <a:chOff x="0" y="0"/>
            <a:chExt cx="6350000" cy="86436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2592102">
            <a:off x="-3628106" y="-2402960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0"/>
                </a:lnTo>
                <a:lnTo>
                  <a:pt x="0" y="686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flipV="1">
            <a:off x="15283150" y="808320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3"/>
                </a:moveTo>
                <a:lnTo>
                  <a:pt x="2125504" y="2944653"/>
                </a:lnTo>
                <a:lnTo>
                  <a:pt x="2125504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33397">
            <a:off x="15966815" y="8350276"/>
            <a:ext cx="3406700" cy="1121114"/>
          </a:xfrm>
          <a:custGeom>
            <a:avLst/>
            <a:gdLst/>
            <a:ahLst/>
            <a:cxnLst/>
            <a:rect l="l" t="t" r="r" b="b"/>
            <a:pathLst>
              <a:path w="3406700" h="1121114">
                <a:moveTo>
                  <a:pt x="0" y="0"/>
                </a:moveTo>
                <a:lnTo>
                  <a:pt x="3406700" y="0"/>
                </a:lnTo>
                <a:lnTo>
                  <a:pt x="3406700" y="1121114"/>
                </a:lnTo>
                <a:lnTo>
                  <a:pt x="0" y="11211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571265">
            <a:off x="6294824" y="1112397"/>
            <a:ext cx="6933386" cy="9802988"/>
          </a:xfrm>
          <a:custGeom>
            <a:avLst/>
            <a:gdLst/>
            <a:ahLst/>
            <a:cxnLst/>
            <a:rect l="l" t="t" r="r" b="b"/>
            <a:pathLst>
              <a:path w="6933386" h="9802988">
                <a:moveTo>
                  <a:pt x="0" y="0"/>
                </a:moveTo>
                <a:lnTo>
                  <a:pt x="6933386" y="0"/>
                </a:lnTo>
                <a:lnTo>
                  <a:pt x="6933386" y="9802988"/>
                </a:lnTo>
                <a:lnTo>
                  <a:pt x="0" y="98029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5794610" y="1298061"/>
            <a:ext cx="6698780" cy="9471282"/>
          </a:xfrm>
          <a:custGeom>
            <a:avLst/>
            <a:gdLst/>
            <a:ahLst/>
            <a:cxnLst/>
            <a:rect l="l" t="t" r="r" b="b"/>
            <a:pathLst>
              <a:path w="6698780" h="9471282">
                <a:moveTo>
                  <a:pt x="0" y="0"/>
                </a:moveTo>
                <a:lnTo>
                  <a:pt x="6698780" y="0"/>
                </a:lnTo>
                <a:lnTo>
                  <a:pt x="6698780" y="9471282"/>
                </a:lnTo>
                <a:lnTo>
                  <a:pt x="0" y="94712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70044" y="4565130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2" y="0"/>
                </a:lnTo>
                <a:lnTo>
                  <a:pt x="917312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684299" y="586838"/>
            <a:ext cx="1233494" cy="1208824"/>
          </a:xfrm>
          <a:custGeom>
            <a:avLst/>
            <a:gdLst/>
            <a:ahLst/>
            <a:cxnLst/>
            <a:rect l="l" t="t" r="r" b="b"/>
            <a:pathLst>
              <a:path w="1233494" h="1208824">
                <a:moveTo>
                  <a:pt x="0" y="0"/>
                </a:moveTo>
                <a:lnTo>
                  <a:pt x="1233494" y="0"/>
                </a:lnTo>
                <a:lnTo>
                  <a:pt x="1233494" y="1208824"/>
                </a:lnTo>
                <a:lnTo>
                  <a:pt x="0" y="12088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908976" flipH="1">
            <a:off x="303691" y="726073"/>
            <a:ext cx="3647467" cy="3162677"/>
          </a:xfrm>
          <a:custGeom>
            <a:avLst/>
            <a:gdLst/>
            <a:ahLst/>
            <a:cxnLst/>
            <a:rect l="l" t="t" r="r" b="b"/>
            <a:pathLst>
              <a:path w="3647467" h="3162677">
                <a:moveTo>
                  <a:pt x="3647468" y="0"/>
                </a:moveTo>
                <a:lnTo>
                  <a:pt x="0" y="0"/>
                </a:lnTo>
                <a:lnTo>
                  <a:pt x="0" y="3162678"/>
                </a:lnTo>
                <a:lnTo>
                  <a:pt x="3647468" y="3162678"/>
                </a:lnTo>
                <a:lnTo>
                  <a:pt x="3647468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148121">
            <a:off x="13415939" y="5406687"/>
            <a:ext cx="2355106" cy="1867403"/>
          </a:xfrm>
          <a:custGeom>
            <a:avLst/>
            <a:gdLst/>
            <a:ahLst/>
            <a:cxnLst/>
            <a:rect l="l" t="t" r="r" b="b"/>
            <a:pathLst>
              <a:path w="2355106" h="1867403">
                <a:moveTo>
                  <a:pt x="0" y="0"/>
                </a:moveTo>
                <a:lnTo>
                  <a:pt x="2355106" y="0"/>
                </a:lnTo>
                <a:lnTo>
                  <a:pt x="2355106" y="1867404"/>
                </a:lnTo>
                <a:lnTo>
                  <a:pt x="0" y="1867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413133" y="4251559"/>
            <a:ext cx="7342577" cy="252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5765" lvl="1" indent="-392882" algn="l">
              <a:lnSpc>
                <a:spcPts val="3275"/>
              </a:lnSpc>
              <a:buFont typeface="Arial"/>
              <a:buChar char="•"/>
            </a:pPr>
            <a:r>
              <a:rPr lang="en-US" sz="3639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Dificultad para establecer relaciones con personas externas </a:t>
            </a:r>
          </a:p>
          <a:p>
            <a:pPr marL="785765" lvl="1" indent="-392882" algn="l">
              <a:lnSpc>
                <a:spcPts val="3275"/>
              </a:lnSpc>
              <a:buFont typeface="Arial"/>
              <a:buChar char="•"/>
            </a:pPr>
            <a:r>
              <a:rPr lang="en-US" sz="3639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dificultad para adaptarme </a:t>
            </a:r>
          </a:p>
          <a:p>
            <a:pPr marL="785765" lvl="1" indent="-392882" algn="l">
              <a:lnSpc>
                <a:spcPts val="3275"/>
              </a:lnSpc>
              <a:buFont typeface="Arial"/>
              <a:buChar char="•"/>
            </a:pPr>
            <a:r>
              <a:rPr lang="en-US" sz="3639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No poder establecer conversaciones </a:t>
            </a:r>
          </a:p>
          <a:p>
            <a:pPr marL="785765" lvl="1" indent="-392882" algn="l">
              <a:lnSpc>
                <a:spcPts val="3275"/>
              </a:lnSpc>
              <a:buFont typeface="Arial"/>
              <a:buChar char="•"/>
            </a:pPr>
            <a:r>
              <a:rPr lang="en-US" sz="3639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no poder desarrollar actividades que para otros son comunes por vergüenza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49848" y="1157487"/>
            <a:ext cx="6588304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¿A QUE PROBLEMAS ME HA LLEVADO?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63346" y="8730015"/>
            <a:ext cx="629279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AB5E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4251259">
            <a:off x="-1831565" y="-3431660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0"/>
                </a:lnTo>
                <a:lnTo>
                  <a:pt x="0" y="686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AB5E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233397">
            <a:off x="15966815" y="8350276"/>
            <a:ext cx="3406700" cy="1121114"/>
          </a:xfrm>
          <a:custGeom>
            <a:avLst/>
            <a:gdLst/>
            <a:ahLst/>
            <a:cxnLst/>
            <a:rect l="l" t="t" r="r" b="b"/>
            <a:pathLst>
              <a:path w="3406700" h="1121114">
                <a:moveTo>
                  <a:pt x="0" y="0"/>
                </a:moveTo>
                <a:lnTo>
                  <a:pt x="3406700" y="0"/>
                </a:lnTo>
                <a:lnTo>
                  <a:pt x="3406700" y="1121114"/>
                </a:lnTo>
                <a:lnTo>
                  <a:pt x="0" y="11211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62027" y="4244535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527860" y="1962150"/>
            <a:ext cx="1123180" cy="1100716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130605">
            <a:off x="565121" y="1500624"/>
            <a:ext cx="2046806" cy="2067787"/>
          </a:xfrm>
          <a:custGeom>
            <a:avLst/>
            <a:gdLst/>
            <a:ahLst/>
            <a:cxnLst/>
            <a:rect l="l" t="t" r="r" b="b"/>
            <a:pathLst>
              <a:path w="2046806" h="2067787">
                <a:moveTo>
                  <a:pt x="0" y="0"/>
                </a:moveTo>
                <a:lnTo>
                  <a:pt x="2046805" y="0"/>
                </a:lnTo>
                <a:lnTo>
                  <a:pt x="2046805" y="2067787"/>
                </a:lnTo>
                <a:lnTo>
                  <a:pt x="0" y="20677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984253" y="512556"/>
            <a:ext cx="2025020" cy="1984787"/>
          </a:xfrm>
          <a:custGeom>
            <a:avLst/>
            <a:gdLst/>
            <a:ahLst/>
            <a:cxnLst/>
            <a:rect l="l" t="t" r="r" b="b"/>
            <a:pathLst>
              <a:path w="2025020" h="1984787">
                <a:moveTo>
                  <a:pt x="0" y="0"/>
                </a:moveTo>
                <a:lnTo>
                  <a:pt x="2025019" y="0"/>
                </a:lnTo>
                <a:lnTo>
                  <a:pt x="2025019" y="1984788"/>
                </a:lnTo>
                <a:lnTo>
                  <a:pt x="0" y="1984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43874" y="3723669"/>
            <a:ext cx="7315200" cy="4030010"/>
          </a:xfrm>
          <a:custGeom>
            <a:avLst/>
            <a:gdLst/>
            <a:ahLst/>
            <a:cxnLst/>
            <a:rect l="l" t="t" r="r" b="b"/>
            <a:pathLst>
              <a:path w="7315200" h="4030010">
                <a:moveTo>
                  <a:pt x="0" y="0"/>
                </a:moveTo>
                <a:lnTo>
                  <a:pt x="7315200" y="0"/>
                </a:lnTo>
                <a:lnTo>
                  <a:pt x="7315200" y="4030010"/>
                </a:lnTo>
                <a:lnTo>
                  <a:pt x="0" y="40300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328926" y="3723669"/>
            <a:ext cx="7315200" cy="4030010"/>
          </a:xfrm>
          <a:custGeom>
            <a:avLst/>
            <a:gdLst/>
            <a:ahLst/>
            <a:cxnLst/>
            <a:rect l="l" t="t" r="r" b="b"/>
            <a:pathLst>
              <a:path w="7315200" h="4030010">
                <a:moveTo>
                  <a:pt x="0" y="0"/>
                </a:moveTo>
                <a:lnTo>
                  <a:pt x="7315200" y="0"/>
                </a:lnTo>
                <a:lnTo>
                  <a:pt x="7315200" y="4030010"/>
                </a:lnTo>
                <a:lnTo>
                  <a:pt x="0" y="40300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V="1">
            <a:off x="14831583" y="190351"/>
            <a:ext cx="2202256" cy="3050985"/>
          </a:xfrm>
          <a:custGeom>
            <a:avLst/>
            <a:gdLst/>
            <a:ahLst/>
            <a:cxnLst/>
            <a:rect l="l" t="t" r="r" b="b"/>
            <a:pathLst>
              <a:path w="2202256" h="3050985">
                <a:moveTo>
                  <a:pt x="0" y="3050985"/>
                </a:moveTo>
                <a:lnTo>
                  <a:pt x="2202256" y="3050985"/>
                </a:lnTo>
                <a:lnTo>
                  <a:pt x="2202256" y="0"/>
                </a:lnTo>
                <a:lnTo>
                  <a:pt x="0" y="0"/>
                </a:lnTo>
                <a:lnTo>
                  <a:pt x="0" y="3050985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546027" y="8611136"/>
            <a:ext cx="3195946" cy="1133108"/>
          </a:xfrm>
          <a:custGeom>
            <a:avLst/>
            <a:gdLst/>
            <a:ahLst/>
            <a:cxnLst/>
            <a:rect l="l" t="t" r="r" b="b"/>
            <a:pathLst>
              <a:path w="3195946" h="1133108">
                <a:moveTo>
                  <a:pt x="0" y="0"/>
                </a:moveTo>
                <a:lnTo>
                  <a:pt x="3195946" y="0"/>
                </a:lnTo>
                <a:lnTo>
                  <a:pt x="3195946" y="1133108"/>
                </a:lnTo>
                <a:lnTo>
                  <a:pt x="0" y="113310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796541" y="4872305"/>
            <a:ext cx="6032756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ctr">
              <a:lnSpc>
                <a:spcPts val="3150"/>
              </a:lnSpc>
              <a:buFont typeface="Arial"/>
              <a:buChar char="•"/>
            </a:pPr>
            <a:r>
              <a:rPr lang="en-US" sz="350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tratar de tomar con más calma el relacionarme con otros</a:t>
            </a:r>
          </a:p>
          <a:p>
            <a:pPr marL="755651" lvl="1" indent="-377825" algn="ctr">
              <a:lnSpc>
                <a:spcPts val="3150"/>
              </a:lnSpc>
              <a:buFont typeface="Arial"/>
              <a:buChar char="•"/>
            </a:pPr>
            <a:r>
              <a:rPr lang="en-US" sz="350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pensar que las personas no me van a juzgar por cualquier cosa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49044" y="4779743"/>
            <a:ext cx="6032756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ctr">
              <a:lnSpc>
                <a:spcPts val="3150"/>
              </a:lnSpc>
              <a:buFont typeface="Arial"/>
              <a:buChar char="•"/>
            </a:pPr>
            <a:r>
              <a:rPr lang="en-US" sz="350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Ser más fluida al momento de interactuar con otros</a:t>
            </a:r>
          </a:p>
          <a:p>
            <a:pPr marL="755651" lvl="1" indent="-377825" algn="ctr">
              <a:lnSpc>
                <a:spcPts val="3150"/>
              </a:lnSpc>
              <a:buFont typeface="Arial"/>
              <a:buChar char="•"/>
            </a:pPr>
            <a:r>
              <a:rPr lang="en-US" sz="350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Intentar ser yo misma</a:t>
            </a:r>
          </a:p>
          <a:p>
            <a:pPr marL="755651" lvl="1" indent="-377825" algn="ctr">
              <a:lnSpc>
                <a:spcPts val="3150"/>
              </a:lnSpc>
              <a:buFont typeface="Arial"/>
              <a:buChar char="•"/>
            </a:pPr>
            <a:r>
              <a:rPr lang="en-US" sz="350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 ser una persona mas abierta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49848" y="1257300"/>
            <a:ext cx="6588304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¿QUE SOLUCIONES LE PODRIA DAR?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563346" y="8730015"/>
            <a:ext cx="629279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7567091" y="8393905"/>
            <a:ext cx="1706175" cy="1605026"/>
          </a:xfrm>
          <a:custGeom>
            <a:avLst/>
            <a:gdLst/>
            <a:ahLst/>
            <a:cxnLst/>
            <a:rect l="l" t="t" r="r" b="b"/>
            <a:pathLst>
              <a:path w="1706175" h="1605026">
                <a:moveTo>
                  <a:pt x="0" y="0"/>
                </a:moveTo>
                <a:lnTo>
                  <a:pt x="1706175" y="0"/>
                </a:lnTo>
                <a:lnTo>
                  <a:pt x="1706175" y="1605025"/>
                </a:lnTo>
                <a:lnTo>
                  <a:pt x="0" y="1605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6292677" y="8499399"/>
            <a:ext cx="5961179" cy="5638408"/>
          </a:xfrm>
          <a:custGeom>
            <a:avLst/>
            <a:gdLst/>
            <a:ahLst/>
            <a:cxnLst/>
            <a:rect l="l" t="t" r="r" b="b"/>
            <a:pathLst>
              <a:path w="5961179" h="5638408">
                <a:moveTo>
                  <a:pt x="0" y="0"/>
                </a:moveTo>
                <a:lnTo>
                  <a:pt x="5961179" y="0"/>
                </a:lnTo>
                <a:lnTo>
                  <a:pt x="5961179" y="5638408"/>
                </a:lnTo>
                <a:lnTo>
                  <a:pt x="0" y="563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571265">
            <a:off x="2008473" y="3468203"/>
            <a:ext cx="3600991" cy="5091376"/>
          </a:xfrm>
          <a:custGeom>
            <a:avLst/>
            <a:gdLst/>
            <a:ahLst/>
            <a:cxnLst/>
            <a:rect l="l" t="t" r="r" b="b"/>
            <a:pathLst>
              <a:path w="3600991" h="5091376">
                <a:moveTo>
                  <a:pt x="0" y="0"/>
                </a:moveTo>
                <a:lnTo>
                  <a:pt x="3600991" y="0"/>
                </a:lnTo>
                <a:lnTo>
                  <a:pt x="3600991" y="5091376"/>
                </a:lnTo>
                <a:lnTo>
                  <a:pt x="0" y="5091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748677" y="3564632"/>
            <a:ext cx="3479144" cy="4919098"/>
          </a:xfrm>
          <a:custGeom>
            <a:avLst/>
            <a:gdLst/>
            <a:ahLst/>
            <a:cxnLst/>
            <a:rect l="l" t="t" r="r" b="b"/>
            <a:pathLst>
              <a:path w="3479144" h="4919098">
                <a:moveTo>
                  <a:pt x="0" y="0"/>
                </a:moveTo>
                <a:lnTo>
                  <a:pt x="3479144" y="0"/>
                </a:lnTo>
                <a:lnTo>
                  <a:pt x="3479144" y="4919097"/>
                </a:lnTo>
                <a:lnTo>
                  <a:pt x="0" y="4919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571265">
            <a:off x="7546809" y="2019442"/>
            <a:ext cx="3600991" cy="5091376"/>
          </a:xfrm>
          <a:custGeom>
            <a:avLst/>
            <a:gdLst/>
            <a:ahLst/>
            <a:cxnLst/>
            <a:rect l="l" t="t" r="r" b="b"/>
            <a:pathLst>
              <a:path w="3600991" h="5091376">
                <a:moveTo>
                  <a:pt x="0" y="0"/>
                </a:moveTo>
                <a:lnTo>
                  <a:pt x="3600991" y="0"/>
                </a:lnTo>
                <a:lnTo>
                  <a:pt x="3600991" y="5091376"/>
                </a:lnTo>
                <a:lnTo>
                  <a:pt x="0" y="5091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7287013" y="2115870"/>
            <a:ext cx="3479144" cy="4919098"/>
          </a:xfrm>
          <a:custGeom>
            <a:avLst/>
            <a:gdLst/>
            <a:ahLst/>
            <a:cxnLst/>
            <a:rect l="l" t="t" r="r" b="b"/>
            <a:pathLst>
              <a:path w="3479144" h="4919098">
                <a:moveTo>
                  <a:pt x="0" y="0"/>
                </a:moveTo>
                <a:lnTo>
                  <a:pt x="3479144" y="0"/>
                </a:lnTo>
                <a:lnTo>
                  <a:pt x="3479144" y="4919098"/>
                </a:lnTo>
                <a:lnTo>
                  <a:pt x="0" y="4919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571265">
            <a:off x="13083094" y="3468203"/>
            <a:ext cx="3600991" cy="5091376"/>
          </a:xfrm>
          <a:custGeom>
            <a:avLst/>
            <a:gdLst/>
            <a:ahLst/>
            <a:cxnLst/>
            <a:rect l="l" t="t" r="r" b="b"/>
            <a:pathLst>
              <a:path w="3600991" h="5091376">
                <a:moveTo>
                  <a:pt x="0" y="0"/>
                </a:moveTo>
                <a:lnTo>
                  <a:pt x="3600992" y="0"/>
                </a:lnTo>
                <a:lnTo>
                  <a:pt x="3600992" y="5091376"/>
                </a:lnTo>
                <a:lnTo>
                  <a:pt x="0" y="5091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2823298" y="3564632"/>
            <a:ext cx="3479144" cy="4919098"/>
          </a:xfrm>
          <a:custGeom>
            <a:avLst/>
            <a:gdLst/>
            <a:ahLst/>
            <a:cxnLst/>
            <a:rect l="l" t="t" r="r" b="b"/>
            <a:pathLst>
              <a:path w="3479144" h="4919098">
                <a:moveTo>
                  <a:pt x="0" y="0"/>
                </a:moveTo>
                <a:lnTo>
                  <a:pt x="3479144" y="0"/>
                </a:lnTo>
                <a:lnTo>
                  <a:pt x="3479144" y="4919097"/>
                </a:lnTo>
                <a:lnTo>
                  <a:pt x="0" y="4919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7897044">
            <a:off x="13629518" y="-7274670"/>
            <a:ext cx="7673339" cy="10444950"/>
            <a:chOff x="0" y="0"/>
            <a:chExt cx="6350000" cy="86436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10"/>
              <a:stretch>
                <a:fillRect l="-19505" r="-19505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 flipV="1">
            <a:off x="15705227" y="538546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3"/>
                </a:moveTo>
                <a:lnTo>
                  <a:pt x="2125504" y="2944653"/>
                </a:lnTo>
                <a:lnTo>
                  <a:pt x="2125504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233397">
            <a:off x="15966815" y="8350276"/>
            <a:ext cx="3406700" cy="1121114"/>
          </a:xfrm>
          <a:custGeom>
            <a:avLst/>
            <a:gdLst/>
            <a:ahLst/>
            <a:cxnLst/>
            <a:rect l="l" t="t" r="r" b="b"/>
            <a:pathLst>
              <a:path w="3406700" h="1121114">
                <a:moveTo>
                  <a:pt x="0" y="0"/>
                </a:moveTo>
                <a:lnTo>
                  <a:pt x="3406700" y="0"/>
                </a:lnTo>
                <a:lnTo>
                  <a:pt x="3406700" y="1121114"/>
                </a:lnTo>
                <a:lnTo>
                  <a:pt x="0" y="11211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301201" y="593315"/>
            <a:ext cx="888542" cy="870771"/>
          </a:xfrm>
          <a:custGeom>
            <a:avLst/>
            <a:gdLst/>
            <a:ahLst/>
            <a:cxnLst/>
            <a:rect l="l" t="t" r="r" b="b"/>
            <a:pathLst>
              <a:path w="888542" h="870771">
                <a:moveTo>
                  <a:pt x="0" y="0"/>
                </a:moveTo>
                <a:lnTo>
                  <a:pt x="888542" y="0"/>
                </a:lnTo>
                <a:lnTo>
                  <a:pt x="888542" y="870770"/>
                </a:lnTo>
                <a:lnTo>
                  <a:pt x="0" y="8707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8666130" y="2468073"/>
            <a:ext cx="870980" cy="87098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A441E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FFFFFF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01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374061" y="3916834"/>
            <a:ext cx="870980" cy="87098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A441E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FFFFFF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03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204881" y="4019240"/>
            <a:ext cx="870980" cy="87098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A441E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FFFFFF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02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10702608" y="8656556"/>
            <a:ext cx="1400713" cy="1334498"/>
          </a:xfrm>
          <a:custGeom>
            <a:avLst/>
            <a:gdLst/>
            <a:ahLst/>
            <a:cxnLst/>
            <a:rect l="l" t="t" r="r" b="b"/>
            <a:pathLst>
              <a:path w="1400713" h="1334498">
                <a:moveTo>
                  <a:pt x="0" y="0"/>
                </a:moveTo>
                <a:lnTo>
                  <a:pt x="1400713" y="0"/>
                </a:lnTo>
                <a:lnTo>
                  <a:pt x="1400713" y="1334498"/>
                </a:lnTo>
                <a:lnTo>
                  <a:pt x="0" y="133449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038549" y="7009826"/>
            <a:ext cx="975199" cy="929098"/>
          </a:xfrm>
          <a:custGeom>
            <a:avLst/>
            <a:gdLst/>
            <a:ahLst/>
            <a:cxnLst/>
            <a:rect l="l" t="t" r="r" b="b"/>
            <a:pathLst>
              <a:path w="975199" h="929098">
                <a:moveTo>
                  <a:pt x="0" y="0"/>
                </a:moveTo>
                <a:lnTo>
                  <a:pt x="975198" y="0"/>
                </a:lnTo>
                <a:lnTo>
                  <a:pt x="975198" y="929099"/>
                </a:lnTo>
                <a:lnTo>
                  <a:pt x="0" y="92909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1189488">
            <a:off x="8306541" y="7222975"/>
            <a:ext cx="1849977" cy="1841699"/>
          </a:xfrm>
          <a:custGeom>
            <a:avLst/>
            <a:gdLst/>
            <a:ahLst/>
            <a:cxnLst/>
            <a:rect l="l" t="t" r="r" b="b"/>
            <a:pathLst>
              <a:path w="1849977" h="1841699">
                <a:moveTo>
                  <a:pt x="0" y="0"/>
                </a:moveTo>
                <a:lnTo>
                  <a:pt x="1849976" y="0"/>
                </a:lnTo>
                <a:lnTo>
                  <a:pt x="1849976" y="1841700"/>
                </a:lnTo>
                <a:lnTo>
                  <a:pt x="0" y="184170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816167">
            <a:off x="6222452" y="8802556"/>
            <a:ext cx="1400713" cy="1334498"/>
          </a:xfrm>
          <a:custGeom>
            <a:avLst/>
            <a:gdLst/>
            <a:ahLst/>
            <a:cxnLst/>
            <a:rect l="l" t="t" r="r" b="b"/>
            <a:pathLst>
              <a:path w="1400713" h="1334498">
                <a:moveTo>
                  <a:pt x="0" y="0"/>
                </a:moveTo>
                <a:lnTo>
                  <a:pt x="1400713" y="0"/>
                </a:lnTo>
                <a:lnTo>
                  <a:pt x="1400713" y="1334498"/>
                </a:lnTo>
                <a:lnTo>
                  <a:pt x="0" y="133449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820595" y="2716032"/>
            <a:ext cx="590378" cy="578571"/>
          </a:xfrm>
          <a:custGeom>
            <a:avLst/>
            <a:gdLst/>
            <a:ahLst/>
            <a:cxnLst/>
            <a:rect l="l" t="t" r="r" b="b"/>
            <a:pathLst>
              <a:path w="590378" h="578571">
                <a:moveTo>
                  <a:pt x="0" y="0"/>
                </a:moveTo>
                <a:lnTo>
                  <a:pt x="590379" y="0"/>
                </a:lnTo>
                <a:lnTo>
                  <a:pt x="590379" y="578570"/>
                </a:lnTo>
                <a:lnTo>
                  <a:pt x="0" y="5785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>
            <a:grpSpLocks noChangeAspect="1"/>
          </p:cNvGrpSpPr>
          <p:nvPr/>
        </p:nvGrpSpPr>
        <p:grpSpPr>
          <a:xfrm rot="7897044">
            <a:off x="-5518393" y="5656707"/>
            <a:ext cx="7673339" cy="10444950"/>
            <a:chOff x="0" y="0"/>
            <a:chExt cx="6350000" cy="86436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10"/>
              <a:stretch>
                <a:fillRect l="-19505" r="-19505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16563346" y="8730015"/>
            <a:ext cx="629279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5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05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663095" y="1441826"/>
            <a:ext cx="65883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SITUACION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13574" y="3983509"/>
            <a:ext cx="4026023" cy="100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2823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Estar enojada o molesta con alguien o por algo en específico y que alguien me hable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88190" y="5154242"/>
            <a:ext cx="4026023" cy="68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2823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Responder de forma grosera y con mal carácter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39581" y="3437477"/>
            <a:ext cx="5601579" cy="63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1"/>
              </a:lnSpc>
            </a:pPr>
            <a:r>
              <a:rPr lang="en-US" sz="5101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CAUSA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762081" y="3481928"/>
            <a:ext cx="5601579" cy="63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1"/>
              </a:lnSpc>
            </a:pPr>
            <a:r>
              <a:rPr lang="en-US" sz="5101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NUEVA PERSPECTIVA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438152" y="5059302"/>
            <a:ext cx="4026023" cy="100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2823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Entender que los demás no tiene la culpa y no desquitarme con otras personas </a:t>
            </a:r>
          </a:p>
        </p:txBody>
      </p:sp>
      <p:sp>
        <p:nvSpPr>
          <p:cNvPr id="46" name="Freeform 46"/>
          <p:cNvSpPr/>
          <p:nvPr/>
        </p:nvSpPr>
        <p:spPr>
          <a:xfrm rot="-1102717">
            <a:off x="431233" y="1617101"/>
            <a:ext cx="3959481" cy="1403816"/>
          </a:xfrm>
          <a:custGeom>
            <a:avLst/>
            <a:gdLst/>
            <a:ahLst/>
            <a:cxnLst/>
            <a:rect l="l" t="t" r="r" b="b"/>
            <a:pathLst>
              <a:path w="3959481" h="1403816">
                <a:moveTo>
                  <a:pt x="0" y="0"/>
                </a:moveTo>
                <a:lnTo>
                  <a:pt x="3959481" y="0"/>
                </a:lnTo>
                <a:lnTo>
                  <a:pt x="3959481" y="1403816"/>
                </a:lnTo>
                <a:lnTo>
                  <a:pt x="0" y="140381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 a mejorar</dc:title>
  <cp:lastModifiedBy>Kid2 Inei</cp:lastModifiedBy>
  <cp:revision>2</cp:revision>
  <dcterms:created xsi:type="dcterms:W3CDTF">2006-08-16T00:00:00Z</dcterms:created>
  <dcterms:modified xsi:type="dcterms:W3CDTF">2024-09-30T17:33:49Z</dcterms:modified>
  <dc:identifier>DAGRoKmSlDs</dc:identifier>
</cp:coreProperties>
</file>