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29T16:47:53.135" idx="1">
    <p:pos x="7152" y="115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3E97F-7B69-491D-9143-8E40E179EB1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2FF3D4A-9EDC-4366-B808-45EA8670A87E}">
      <dgm:prSet phldrT="[Texto]"/>
      <dgm:spPr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Emociones</a:t>
          </a:r>
        </a:p>
      </dgm:t>
    </dgm:pt>
    <dgm:pt modelId="{1F26CA9E-2AFD-42E4-A279-EAEFCFC6F89E}" type="parTrans" cxnId="{18ED3ABC-8755-4FF0-BB95-DAEE30A04109}">
      <dgm:prSet/>
      <dgm:spPr/>
      <dgm:t>
        <a:bodyPr/>
        <a:lstStyle/>
        <a:p>
          <a:endParaRPr lang="es-MX"/>
        </a:p>
      </dgm:t>
    </dgm:pt>
    <dgm:pt modelId="{EE31477F-A5DE-4643-BA3F-6FE26ECA7854}" type="sibTrans" cxnId="{18ED3ABC-8755-4FF0-BB95-DAEE30A04109}">
      <dgm:prSet/>
      <dgm:spPr/>
      <dgm:t>
        <a:bodyPr/>
        <a:lstStyle/>
        <a:p>
          <a:endParaRPr lang="es-MX"/>
        </a:p>
      </dgm:t>
    </dgm:pt>
    <dgm:pt modelId="{74C0B7D1-B233-4403-AA60-E44DEF550C3E}">
      <dgm:prSet phldrT="[Texto]"/>
      <dgm:spPr>
        <a:blipFill rotWithShape="0">
          <a:blip xmlns:r="http://schemas.openxmlformats.org/officeDocument/2006/relationships" r:embed="rId2"/>
          <a:srcRect/>
          <a:stretch>
            <a:fillRect l="-19000" r="-19000"/>
          </a:stretch>
        </a:blip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Mis relaciones</a:t>
          </a:r>
        </a:p>
      </dgm:t>
    </dgm:pt>
    <dgm:pt modelId="{4EC029C6-FC1F-4A2E-8757-986124536712}" type="parTrans" cxnId="{BC107BD4-38B7-4BA4-B881-3628F32EBCFE}">
      <dgm:prSet/>
      <dgm:spPr/>
      <dgm:t>
        <a:bodyPr/>
        <a:lstStyle/>
        <a:p>
          <a:endParaRPr lang="es-MX"/>
        </a:p>
      </dgm:t>
    </dgm:pt>
    <dgm:pt modelId="{44E35C33-389C-4852-A569-D69ADAAD9E88}" type="sibTrans" cxnId="{BC107BD4-38B7-4BA4-B881-3628F32EBCFE}">
      <dgm:prSet/>
      <dgm:spPr/>
      <dgm:t>
        <a:bodyPr/>
        <a:lstStyle/>
        <a:p>
          <a:endParaRPr lang="es-MX"/>
        </a:p>
      </dgm:t>
    </dgm:pt>
    <dgm:pt modelId="{2B695290-5F55-4EE3-85B9-B4C8EDA70B36}">
      <dgm:prSet phldrT="[Texto]"/>
      <dgm:spPr>
        <a:blipFill rotWithShape="0">
          <a:blip xmlns:r="http://schemas.openxmlformats.org/officeDocument/2006/relationships" r:embed="rId3"/>
          <a:srcRect/>
          <a:stretch>
            <a:fillRect l="-41000" r="-41000"/>
          </a:stretch>
        </a:blip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Beneficios</a:t>
          </a:r>
        </a:p>
      </dgm:t>
    </dgm:pt>
    <dgm:pt modelId="{9AA11AEF-FC41-40FE-888A-5E330B474027}" type="parTrans" cxnId="{0F0A4C20-DE12-48F1-ACDE-C17979157B30}">
      <dgm:prSet/>
      <dgm:spPr/>
      <dgm:t>
        <a:bodyPr/>
        <a:lstStyle/>
        <a:p>
          <a:endParaRPr lang="es-MX"/>
        </a:p>
      </dgm:t>
    </dgm:pt>
    <dgm:pt modelId="{D0B18873-69F6-4054-B335-A987A1EB761A}" type="sibTrans" cxnId="{0F0A4C20-DE12-48F1-ACDE-C17979157B30}">
      <dgm:prSet/>
      <dgm:spPr/>
      <dgm:t>
        <a:bodyPr/>
        <a:lstStyle/>
        <a:p>
          <a:endParaRPr lang="es-MX"/>
        </a:p>
      </dgm:t>
    </dgm:pt>
    <dgm:pt modelId="{C7482560-6B21-4E89-B1A3-942E2724E7B7}">
      <dgm:prSet phldrT="[Texto]"/>
      <dgm:spPr>
        <a:blipFill rotWithShape="0">
          <a:blip xmlns:r="http://schemas.openxmlformats.org/officeDocument/2006/relationships" r:embed="rId4"/>
          <a:srcRect/>
          <a:stretch>
            <a:fillRect t="-4000" b="-4000"/>
          </a:stretch>
        </a:blip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Obstáculos</a:t>
          </a:r>
        </a:p>
      </dgm:t>
    </dgm:pt>
    <dgm:pt modelId="{B4E49DB5-9DCA-4165-863C-0ACCE2FF2953}" type="parTrans" cxnId="{BE5100A9-80FB-4D67-AC3E-EB92E3CBED94}">
      <dgm:prSet/>
      <dgm:spPr/>
      <dgm:t>
        <a:bodyPr/>
        <a:lstStyle/>
        <a:p>
          <a:endParaRPr lang="es-MX"/>
        </a:p>
      </dgm:t>
    </dgm:pt>
    <dgm:pt modelId="{5D58C21C-C60C-4F95-92C2-0D84268468DB}" type="sibTrans" cxnId="{BE5100A9-80FB-4D67-AC3E-EB92E3CBED94}">
      <dgm:prSet/>
      <dgm:spPr/>
      <dgm:t>
        <a:bodyPr/>
        <a:lstStyle/>
        <a:p>
          <a:endParaRPr lang="es-MX"/>
        </a:p>
      </dgm:t>
    </dgm:pt>
    <dgm:pt modelId="{68AE4EF6-E114-4091-A289-E738C6C408F5}" type="pres">
      <dgm:prSet presAssocID="{7F63E97F-7B69-491D-9143-8E40E179EB10}" presName="Name0" presStyleCnt="0">
        <dgm:presLayoutVars>
          <dgm:dir/>
          <dgm:animLvl val="lvl"/>
          <dgm:resizeHandles val="exact"/>
        </dgm:presLayoutVars>
      </dgm:prSet>
      <dgm:spPr/>
    </dgm:pt>
    <dgm:pt modelId="{8A3CB878-3CA4-4613-8AFC-CAF73F88CB3E}" type="pres">
      <dgm:prSet presAssocID="{52FF3D4A-9EDC-4366-B808-45EA8670A87E}" presName="compositeNode" presStyleCnt="0">
        <dgm:presLayoutVars>
          <dgm:bulletEnabled val="1"/>
        </dgm:presLayoutVars>
      </dgm:prSet>
      <dgm:spPr/>
    </dgm:pt>
    <dgm:pt modelId="{53936CA9-D612-45C4-9526-3F3BC06C56A4}" type="pres">
      <dgm:prSet presAssocID="{52FF3D4A-9EDC-4366-B808-45EA8670A87E}" presName="bgRect" presStyleLbl="node1" presStyleIdx="0" presStyleCnt="4"/>
      <dgm:spPr/>
    </dgm:pt>
    <dgm:pt modelId="{3ADE6B07-2BA6-4845-A9CA-26BC3EE9EBA9}" type="pres">
      <dgm:prSet presAssocID="{52FF3D4A-9EDC-4366-B808-45EA8670A87E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5D02D8B8-7260-418E-8F3A-EC89D224A0A5}" type="pres">
      <dgm:prSet presAssocID="{EE31477F-A5DE-4643-BA3F-6FE26ECA7854}" presName="hSp" presStyleCnt="0"/>
      <dgm:spPr/>
    </dgm:pt>
    <dgm:pt modelId="{042CF966-63B5-4875-8ED8-C7B5C750448C}" type="pres">
      <dgm:prSet presAssocID="{EE31477F-A5DE-4643-BA3F-6FE26ECA7854}" presName="vProcSp" presStyleCnt="0"/>
      <dgm:spPr/>
    </dgm:pt>
    <dgm:pt modelId="{90CC173F-315F-4C43-BD60-0D3CD15A7BA5}" type="pres">
      <dgm:prSet presAssocID="{EE31477F-A5DE-4643-BA3F-6FE26ECA7854}" presName="vSp1" presStyleCnt="0"/>
      <dgm:spPr/>
    </dgm:pt>
    <dgm:pt modelId="{BBE7D06A-502E-4128-895F-AC84CB72E287}" type="pres">
      <dgm:prSet presAssocID="{EE31477F-A5DE-4643-BA3F-6FE26ECA7854}" presName="simulatedConn" presStyleLbl="solidFgAcc1" presStyleIdx="0" presStyleCnt="3"/>
      <dgm:spPr/>
    </dgm:pt>
    <dgm:pt modelId="{0634FDAF-60CC-41D3-AC5C-AE0AE7258EF9}" type="pres">
      <dgm:prSet presAssocID="{EE31477F-A5DE-4643-BA3F-6FE26ECA7854}" presName="vSp2" presStyleCnt="0"/>
      <dgm:spPr/>
    </dgm:pt>
    <dgm:pt modelId="{968E34B5-EB59-48E5-BBA0-8EED24C864E9}" type="pres">
      <dgm:prSet presAssocID="{EE31477F-A5DE-4643-BA3F-6FE26ECA7854}" presName="sibTrans" presStyleCnt="0"/>
      <dgm:spPr/>
    </dgm:pt>
    <dgm:pt modelId="{88B04B4D-3444-4CE5-986A-DA9F616162F4}" type="pres">
      <dgm:prSet presAssocID="{74C0B7D1-B233-4403-AA60-E44DEF550C3E}" presName="compositeNode" presStyleCnt="0">
        <dgm:presLayoutVars>
          <dgm:bulletEnabled val="1"/>
        </dgm:presLayoutVars>
      </dgm:prSet>
      <dgm:spPr/>
    </dgm:pt>
    <dgm:pt modelId="{52250305-ECFF-4F42-85BF-7378FCA1624C}" type="pres">
      <dgm:prSet presAssocID="{74C0B7D1-B233-4403-AA60-E44DEF550C3E}" presName="bgRect" presStyleLbl="node1" presStyleIdx="1" presStyleCnt="4"/>
      <dgm:spPr/>
    </dgm:pt>
    <dgm:pt modelId="{B9FC6C4A-E799-4E28-BF4E-10745655E240}" type="pres">
      <dgm:prSet presAssocID="{74C0B7D1-B233-4403-AA60-E44DEF550C3E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FFD38A7A-60E4-422C-A8F4-7F8514D35296}" type="pres">
      <dgm:prSet presAssocID="{44E35C33-389C-4852-A569-D69ADAAD9E88}" presName="hSp" presStyleCnt="0"/>
      <dgm:spPr/>
    </dgm:pt>
    <dgm:pt modelId="{ECC6766F-49F1-4211-84F0-1CBEE66733EB}" type="pres">
      <dgm:prSet presAssocID="{44E35C33-389C-4852-A569-D69ADAAD9E88}" presName="vProcSp" presStyleCnt="0"/>
      <dgm:spPr/>
    </dgm:pt>
    <dgm:pt modelId="{CE16A1AF-C76D-4917-9CD7-D7522F268359}" type="pres">
      <dgm:prSet presAssocID="{44E35C33-389C-4852-A569-D69ADAAD9E88}" presName="vSp1" presStyleCnt="0"/>
      <dgm:spPr/>
    </dgm:pt>
    <dgm:pt modelId="{2004539E-80FE-454D-9DBB-CDD2DD0DD61B}" type="pres">
      <dgm:prSet presAssocID="{44E35C33-389C-4852-A569-D69ADAAD9E88}" presName="simulatedConn" presStyleLbl="solidFgAcc1" presStyleIdx="1" presStyleCnt="3"/>
      <dgm:spPr/>
    </dgm:pt>
    <dgm:pt modelId="{A06F10B7-7535-4014-9470-4BD04B9601F0}" type="pres">
      <dgm:prSet presAssocID="{44E35C33-389C-4852-A569-D69ADAAD9E88}" presName="vSp2" presStyleCnt="0"/>
      <dgm:spPr/>
    </dgm:pt>
    <dgm:pt modelId="{33E72656-C0D3-4DAB-972E-BDE10973E9CD}" type="pres">
      <dgm:prSet presAssocID="{44E35C33-389C-4852-A569-D69ADAAD9E88}" presName="sibTrans" presStyleCnt="0"/>
      <dgm:spPr/>
    </dgm:pt>
    <dgm:pt modelId="{1107BDBE-2D90-471A-970D-5CC29D801314}" type="pres">
      <dgm:prSet presAssocID="{2B695290-5F55-4EE3-85B9-B4C8EDA70B36}" presName="compositeNode" presStyleCnt="0">
        <dgm:presLayoutVars>
          <dgm:bulletEnabled val="1"/>
        </dgm:presLayoutVars>
      </dgm:prSet>
      <dgm:spPr/>
    </dgm:pt>
    <dgm:pt modelId="{6CDCB0D6-E046-422C-828B-E6BAAB5B4DC0}" type="pres">
      <dgm:prSet presAssocID="{2B695290-5F55-4EE3-85B9-B4C8EDA70B36}" presName="bgRect" presStyleLbl="node1" presStyleIdx="2" presStyleCnt="4"/>
      <dgm:spPr/>
    </dgm:pt>
    <dgm:pt modelId="{2ECB250F-7F88-41D4-AEE7-D198C27A053F}" type="pres">
      <dgm:prSet presAssocID="{2B695290-5F55-4EE3-85B9-B4C8EDA70B36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B0CA7A1E-1FE9-43C6-83DF-1B35875F5AB7}" type="pres">
      <dgm:prSet presAssocID="{D0B18873-69F6-4054-B335-A987A1EB761A}" presName="hSp" presStyleCnt="0"/>
      <dgm:spPr/>
    </dgm:pt>
    <dgm:pt modelId="{A7914E74-89E2-4C1B-B60B-E54D0C9125FE}" type="pres">
      <dgm:prSet presAssocID="{D0B18873-69F6-4054-B335-A987A1EB761A}" presName="vProcSp" presStyleCnt="0"/>
      <dgm:spPr/>
    </dgm:pt>
    <dgm:pt modelId="{186932D0-78CB-48E9-9AF2-4ACEC4BB0CFB}" type="pres">
      <dgm:prSet presAssocID="{D0B18873-69F6-4054-B335-A987A1EB761A}" presName="vSp1" presStyleCnt="0"/>
      <dgm:spPr/>
    </dgm:pt>
    <dgm:pt modelId="{2EFC0821-2F7B-4AAB-8D49-8A9052859E73}" type="pres">
      <dgm:prSet presAssocID="{D0B18873-69F6-4054-B335-A987A1EB761A}" presName="simulatedConn" presStyleLbl="solidFgAcc1" presStyleIdx="2" presStyleCnt="3"/>
      <dgm:spPr/>
    </dgm:pt>
    <dgm:pt modelId="{B8E361EE-C1D1-4428-8B4D-7FEE55827563}" type="pres">
      <dgm:prSet presAssocID="{D0B18873-69F6-4054-B335-A987A1EB761A}" presName="vSp2" presStyleCnt="0"/>
      <dgm:spPr/>
    </dgm:pt>
    <dgm:pt modelId="{A2711616-E5BB-4DB6-9E62-51D7FF0A33C2}" type="pres">
      <dgm:prSet presAssocID="{D0B18873-69F6-4054-B335-A987A1EB761A}" presName="sibTrans" presStyleCnt="0"/>
      <dgm:spPr/>
    </dgm:pt>
    <dgm:pt modelId="{52DE7E4D-BD6E-4E5B-844E-C09D1E367D35}" type="pres">
      <dgm:prSet presAssocID="{C7482560-6B21-4E89-B1A3-942E2724E7B7}" presName="compositeNode" presStyleCnt="0">
        <dgm:presLayoutVars>
          <dgm:bulletEnabled val="1"/>
        </dgm:presLayoutVars>
      </dgm:prSet>
      <dgm:spPr/>
    </dgm:pt>
    <dgm:pt modelId="{ED8C30F4-A4A0-4ED8-9D30-CCA8550E8F96}" type="pres">
      <dgm:prSet presAssocID="{C7482560-6B21-4E89-B1A3-942E2724E7B7}" presName="bgRect" presStyleLbl="node1" presStyleIdx="3" presStyleCnt="4"/>
      <dgm:spPr/>
    </dgm:pt>
    <dgm:pt modelId="{A8148EFE-B561-4B85-8310-2DC57191272F}" type="pres">
      <dgm:prSet presAssocID="{C7482560-6B21-4E89-B1A3-942E2724E7B7}" presName="parentNode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A2F0009-28C3-461C-9BD5-1A78870581D9}" type="presOf" srcId="{2B695290-5F55-4EE3-85B9-B4C8EDA70B36}" destId="{6CDCB0D6-E046-422C-828B-E6BAAB5B4DC0}" srcOrd="0" destOrd="0" presId="urn:microsoft.com/office/officeart/2005/8/layout/hProcess7"/>
    <dgm:cxn modelId="{0F0A4C20-DE12-48F1-ACDE-C17979157B30}" srcId="{7F63E97F-7B69-491D-9143-8E40E179EB10}" destId="{2B695290-5F55-4EE3-85B9-B4C8EDA70B36}" srcOrd="2" destOrd="0" parTransId="{9AA11AEF-FC41-40FE-888A-5E330B474027}" sibTransId="{D0B18873-69F6-4054-B335-A987A1EB761A}"/>
    <dgm:cxn modelId="{76635E2C-2138-4006-BF03-AFD4A9E7CAAB}" type="presOf" srcId="{7F63E97F-7B69-491D-9143-8E40E179EB10}" destId="{68AE4EF6-E114-4091-A289-E738C6C408F5}" srcOrd="0" destOrd="0" presId="urn:microsoft.com/office/officeart/2005/8/layout/hProcess7"/>
    <dgm:cxn modelId="{729D4239-BC3E-4B3F-95E0-7D0872A394F1}" type="presOf" srcId="{74C0B7D1-B233-4403-AA60-E44DEF550C3E}" destId="{52250305-ECFF-4F42-85BF-7378FCA1624C}" srcOrd="0" destOrd="0" presId="urn:microsoft.com/office/officeart/2005/8/layout/hProcess7"/>
    <dgm:cxn modelId="{5D55B05D-170C-4F91-A9CC-6E5B93A48D16}" type="presOf" srcId="{74C0B7D1-B233-4403-AA60-E44DEF550C3E}" destId="{B9FC6C4A-E799-4E28-BF4E-10745655E240}" srcOrd="1" destOrd="0" presId="urn:microsoft.com/office/officeart/2005/8/layout/hProcess7"/>
    <dgm:cxn modelId="{B1469B75-8922-40B9-B98A-260A7913B372}" type="presOf" srcId="{52FF3D4A-9EDC-4366-B808-45EA8670A87E}" destId="{3ADE6B07-2BA6-4845-A9CA-26BC3EE9EBA9}" srcOrd="1" destOrd="0" presId="urn:microsoft.com/office/officeart/2005/8/layout/hProcess7"/>
    <dgm:cxn modelId="{5A12CA95-104C-4AFE-A228-E3108FC87A2A}" type="presOf" srcId="{2B695290-5F55-4EE3-85B9-B4C8EDA70B36}" destId="{2ECB250F-7F88-41D4-AEE7-D198C27A053F}" srcOrd="1" destOrd="0" presId="urn:microsoft.com/office/officeart/2005/8/layout/hProcess7"/>
    <dgm:cxn modelId="{F44115A4-D8BD-4ED1-9587-5C10CEE64739}" type="presOf" srcId="{C7482560-6B21-4E89-B1A3-942E2724E7B7}" destId="{ED8C30F4-A4A0-4ED8-9D30-CCA8550E8F96}" srcOrd="0" destOrd="0" presId="urn:microsoft.com/office/officeart/2005/8/layout/hProcess7"/>
    <dgm:cxn modelId="{BE5100A9-80FB-4D67-AC3E-EB92E3CBED94}" srcId="{7F63E97F-7B69-491D-9143-8E40E179EB10}" destId="{C7482560-6B21-4E89-B1A3-942E2724E7B7}" srcOrd="3" destOrd="0" parTransId="{B4E49DB5-9DCA-4165-863C-0ACCE2FF2953}" sibTransId="{5D58C21C-C60C-4F95-92C2-0D84268468DB}"/>
    <dgm:cxn modelId="{18ED3ABC-8755-4FF0-BB95-DAEE30A04109}" srcId="{7F63E97F-7B69-491D-9143-8E40E179EB10}" destId="{52FF3D4A-9EDC-4366-B808-45EA8670A87E}" srcOrd="0" destOrd="0" parTransId="{1F26CA9E-2AFD-42E4-A279-EAEFCFC6F89E}" sibTransId="{EE31477F-A5DE-4643-BA3F-6FE26ECA7854}"/>
    <dgm:cxn modelId="{BC107BD4-38B7-4BA4-B881-3628F32EBCFE}" srcId="{7F63E97F-7B69-491D-9143-8E40E179EB10}" destId="{74C0B7D1-B233-4403-AA60-E44DEF550C3E}" srcOrd="1" destOrd="0" parTransId="{4EC029C6-FC1F-4A2E-8757-986124536712}" sibTransId="{44E35C33-389C-4852-A569-D69ADAAD9E88}"/>
    <dgm:cxn modelId="{B7F694D6-9C9A-4DA1-84F8-FD5923CDBF5E}" type="presOf" srcId="{52FF3D4A-9EDC-4366-B808-45EA8670A87E}" destId="{53936CA9-D612-45C4-9526-3F3BC06C56A4}" srcOrd="0" destOrd="0" presId="urn:microsoft.com/office/officeart/2005/8/layout/hProcess7"/>
    <dgm:cxn modelId="{10B4A8F2-D732-4446-8E24-6A7167121B66}" type="presOf" srcId="{C7482560-6B21-4E89-B1A3-942E2724E7B7}" destId="{A8148EFE-B561-4B85-8310-2DC57191272F}" srcOrd="1" destOrd="0" presId="urn:microsoft.com/office/officeart/2005/8/layout/hProcess7"/>
    <dgm:cxn modelId="{636372BB-5A63-491F-8372-A510969BB92C}" type="presParOf" srcId="{68AE4EF6-E114-4091-A289-E738C6C408F5}" destId="{8A3CB878-3CA4-4613-8AFC-CAF73F88CB3E}" srcOrd="0" destOrd="0" presId="urn:microsoft.com/office/officeart/2005/8/layout/hProcess7"/>
    <dgm:cxn modelId="{E58A18C4-1F79-492E-9483-ABC77C820A11}" type="presParOf" srcId="{8A3CB878-3CA4-4613-8AFC-CAF73F88CB3E}" destId="{53936CA9-D612-45C4-9526-3F3BC06C56A4}" srcOrd="0" destOrd="0" presId="urn:microsoft.com/office/officeart/2005/8/layout/hProcess7"/>
    <dgm:cxn modelId="{49B469E1-C501-42E5-8DFF-C043CC9C5445}" type="presParOf" srcId="{8A3CB878-3CA4-4613-8AFC-CAF73F88CB3E}" destId="{3ADE6B07-2BA6-4845-A9CA-26BC3EE9EBA9}" srcOrd="1" destOrd="0" presId="urn:microsoft.com/office/officeart/2005/8/layout/hProcess7"/>
    <dgm:cxn modelId="{9C01FF47-E291-40E2-8D9A-87982F137459}" type="presParOf" srcId="{68AE4EF6-E114-4091-A289-E738C6C408F5}" destId="{5D02D8B8-7260-418E-8F3A-EC89D224A0A5}" srcOrd="1" destOrd="0" presId="urn:microsoft.com/office/officeart/2005/8/layout/hProcess7"/>
    <dgm:cxn modelId="{37830422-5A54-4BCF-95D0-CCE818A72C96}" type="presParOf" srcId="{68AE4EF6-E114-4091-A289-E738C6C408F5}" destId="{042CF966-63B5-4875-8ED8-C7B5C750448C}" srcOrd="2" destOrd="0" presId="urn:microsoft.com/office/officeart/2005/8/layout/hProcess7"/>
    <dgm:cxn modelId="{9D453307-A322-4454-8C22-B097E3911F04}" type="presParOf" srcId="{042CF966-63B5-4875-8ED8-C7B5C750448C}" destId="{90CC173F-315F-4C43-BD60-0D3CD15A7BA5}" srcOrd="0" destOrd="0" presId="urn:microsoft.com/office/officeart/2005/8/layout/hProcess7"/>
    <dgm:cxn modelId="{D79D6D36-9B39-42C7-AB2D-FF5AED1DF505}" type="presParOf" srcId="{042CF966-63B5-4875-8ED8-C7B5C750448C}" destId="{BBE7D06A-502E-4128-895F-AC84CB72E287}" srcOrd="1" destOrd="0" presId="urn:microsoft.com/office/officeart/2005/8/layout/hProcess7"/>
    <dgm:cxn modelId="{F2D134F0-B246-43E6-84AB-F230A62A1551}" type="presParOf" srcId="{042CF966-63B5-4875-8ED8-C7B5C750448C}" destId="{0634FDAF-60CC-41D3-AC5C-AE0AE7258EF9}" srcOrd="2" destOrd="0" presId="urn:microsoft.com/office/officeart/2005/8/layout/hProcess7"/>
    <dgm:cxn modelId="{2AED18A0-2E57-4C15-B160-8404366D9DE2}" type="presParOf" srcId="{68AE4EF6-E114-4091-A289-E738C6C408F5}" destId="{968E34B5-EB59-48E5-BBA0-8EED24C864E9}" srcOrd="3" destOrd="0" presId="urn:microsoft.com/office/officeart/2005/8/layout/hProcess7"/>
    <dgm:cxn modelId="{E6812C4E-9005-43A0-A760-592F6B4C046F}" type="presParOf" srcId="{68AE4EF6-E114-4091-A289-E738C6C408F5}" destId="{88B04B4D-3444-4CE5-986A-DA9F616162F4}" srcOrd="4" destOrd="0" presId="urn:microsoft.com/office/officeart/2005/8/layout/hProcess7"/>
    <dgm:cxn modelId="{60671154-EBB4-4491-B833-08D0AAC94D3F}" type="presParOf" srcId="{88B04B4D-3444-4CE5-986A-DA9F616162F4}" destId="{52250305-ECFF-4F42-85BF-7378FCA1624C}" srcOrd="0" destOrd="0" presId="urn:microsoft.com/office/officeart/2005/8/layout/hProcess7"/>
    <dgm:cxn modelId="{2BEE9BE4-769B-4361-B808-6111F564C065}" type="presParOf" srcId="{88B04B4D-3444-4CE5-986A-DA9F616162F4}" destId="{B9FC6C4A-E799-4E28-BF4E-10745655E240}" srcOrd="1" destOrd="0" presId="urn:microsoft.com/office/officeart/2005/8/layout/hProcess7"/>
    <dgm:cxn modelId="{D96C99BE-506B-4398-BBA4-2FF5B80BD11E}" type="presParOf" srcId="{68AE4EF6-E114-4091-A289-E738C6C408F5}" destId="{FFD38A7A-60E4-422C-A8F4-7F8514D35296}" srcOrd="5" destOrd="0" presId="urn:microsoft.com/office/officeart/2005/8/layout/hProcess7"/>
    <dgm:cxn modelId="{E54AC80B-3430-448F-BDD9-26D7EEFC5662}" type="presParOf" srcId="{68AE4EF6-E114-4091-A289-E738C6C408F5}" destId="{ECC6766F-49F1-4211-84F0-1CBEE66733EB}" srcOrd="6" destOrd="0" presId="urn:microsoft.com/office/officeart/2005/8/layout/hProcess7"/>
    <dgm:cxn modelId="{3B24AFF9-1CD6-40E5-A4C9-C5BA415E578D}" type="presParOf" srcId="{ECC6766F-49F1-4211-84F0-1CBEE66733EB}" destId="{CE16A1AF-C76D-4917-9CD7-D7522F268359}" srcOrd="0" destOrd="0" presId="urn:microsoft.com/office/officeart/2005/8/layout/hProcess7"/>
    <dgm:cxn modelId="{6DD841DA-7AB1-4550-832B-0711A18E1709}" type="presParOf" srcId="{ECC6766F-49F1-4211-84F0-1CBEE66733EB}" destId="{2004539E-80FE-454D-9DBB-CDD2DD0DD61B}" srcOrd="1" destOrd="0" presId="urn:microsoft.com/office/officeart/2005/8/layout/hProcess7"/>
    <dgm:cxn modelId="{E8EBFA59-C297-4C58-8D32-1D70E88618ED}" type="presParOf" srcId="{ECC6766F-49F1-4211-84F0-1CBEE66733EB}" destId="{A06F10B7-7535-4014-9470-4BD04B9601F0}" srcOrd="2" destOrd="0" presId="urn:microsoft.com/office/officeart/2005/8/layout/hProcess7"/>
    <dgm:cxn modelId="{5614F4C7-D6F2-427D-83D5-FF1EA5B503ED}" type="presParOf" srcId="{68AE4EF6-E114-4091-A289-E738C6C408F5}" destId="{33E72656-C0D3-4DAB-972E-BDE10973E9CD}" srcOrd="7" destOrd="0" presId="urn:microsoft.com/office/officeart/2005/8/layout/hProcess7"/>
    <dgm:cxn modelId="{D63FD48F-9FBD-424D-9711-7A34CE391B62}" type="presParOf" srcId="{68AE4EF6-E114-4091-A289-E738C6C408F5}" destId="{1107BDBE-2D90-471A-970D-5CC29D801314}" srcOrd="8" destOrd="0" presId="urn:microsoft.com/office/officeart/2005/8/layout/hProcess7"/>
    <dgm:cxn modelId="{2CDDF301-180F-499F-B6C7-A6BEEDDDB759}" type="presParOf" srcId="{1107BDBE-2D90-471A-970D-5CC29D801314}" destId="{6CDCB0D6-E046-422C-828B-E6BAAB5B4DC0}" srcOrd="0" destOrd="0" presId="urn:microsoft.com/office/officeart/2005/8/layout/hProcess7"/>
    <dgm:cxn modelId="{34C3F74F-32A0-4394-9DA7-EA87C033A056}" type="presParOf" srcId="{1107BDBE-2D90-471A-970D-5CC29D801314}" destId="{2ECB250F-7F88-41D4-AEE7-D198C27A053F}" srcOrd="1" destOrd="0" presId="urn:microsoft.com/office/officeart/2005/8/layout/hProcess7"/>
    <dgm:cxn modelId="{0B850852-C963-4E8E-AE9E-1513B4A71EF4}" type="presParOf" srcId="{68AE4EF6-E114-4091-A289-E738C6C408F5}" destId="{B0CA7A1E-1FE9-43C6-83DF-1B35875F5AB7}" srcOrd="9" destOrd="0" presId="urn:microsoft.com/office/officeart/2005/8/layout/hProcess7"/>
    <dgm:cxn modelId="{CA4A6749-7AAB-41AE-8133-C32524344CDC}" type="presParOf" srcId="{68AE4EF6-E114-4091-A289-E738C6C408F5}" destId="{A7914E74-89E2-4C1B-B60B-E54D0C9125FE}" srcOrd="10" destOrd="0" presId="urn:microsoft.com/office/officeart/2005/8/layout/hProcess7"/>
    <dgm:cxn modelId="{F6048219-AE5E-420C-A6FE-03F1DD5206F3}" type="presParOf" srcId="{A7914E74-89E2-4C1B-B60B-E54D0C9125FE}" destId="{186932D0-78CB-48E9-9AF2-4ACEC4BB0CFB}" srcOrd="0" destOrd="0" presId="urn:microsoft.com/office/officeart/2005/8/layout/hProcess7"/>
    <dgm:cxn modelId="{EF7263D3-3A37-4AC2-93FC-07FF72962BEF}" type="presParOf" srcId="{A7914E74-89E2-4C1B-B60B-E54D0C9125FE}" destId="{2EFC0821-2F7B-4AAB-8D49-8A9052859E73}" srcOrd="1" destOrd="0" presId="urn:microsoft.com/office/officeart/2005/8/layout/hProcess7"/>
    <dgm:cxn modelId="{1241FE8E-61E8-4E94-B651-1E5428232D57}" type="presParOf" srcId="{A7914E74-89E2-4C1B-B60B-E54D0C9125FE}" destId="{B8E361EE-C1D1-4428-8B4D-7FEE55827563}" srcOrd="2" destOrd="0" presId="urn:microsoft.com/office/officeart/2005/8/layout/hProcess7"/>
    <dgm:cxn modelId="{6EA1A040-FBEC-4769-BFB7-50DF42D0907A}" type="presParOf" srcId="{68AE4EF6-E114-4091-A289-E738C6C408F5}" destId="{A2711616-E5BB-4DB6-9E62-51D7FF0A33C2}" srcOrd="11" destOrd="0" presId="urn:microsoft.com/office/officeart/2005/8/layout/hProcess7"/>
    <dgm:cxn modelId="{4629E058-88FD-4BC1-BA04-C0F7A3F80C42}" type="presParOf" srcId="{68AE4EF6-E114-4091-A289-E738C6C408F5}" destId="{52DE7E4D-BD6E-4E5B-844E-C09D1E367D35}" srcOrd="12" destOrd="0" presId="urn:microsoft.com/office/officeart/2005/8/layout/hProcess7"/>
    <dgm:cxn modelId="{3105B5E3-4622-4DF3-8E0F-3E297AC75B75}" type="presParOf" srcId="{52DE7E4D-BD6E-4E5B-844E-C09D1E367D35}" destId="{ED8C30F4-A4A0-4ED8-9D30-CCA8550E8F96}" srcOrd="0" destOrd="0" presId="urn:microsoft.com/office/officeart/2005/8/layout/hProcess7"/>
    <dgm:cxn modelId="{2C522A52-F23F-42FB-93A8-BBE981D35BE8}" type="presParOf" srcId="{52DE7E4D-BD6E-4E5B-844E-C09D1E367D35}" destId="{A8148EFE-B561-4B85-8310-2DC57191272F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36CA9-D612-45C4-9526-3F3BC06C56A4}">
      <dsp:nvSpPr>
        <dsp:cNvPr id="0" name=""/>
        <dsp:cNvSpPr/>
      </dsp:nvSpPr>
      <dsp:spPr>
        <a:xfrm>
          <a:off x="4255" y="639919"/>
          <a:ext cx="2559583" cy="3071499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Emociones</a:t>
          </a:r>
        </a:p>
      </dsp:txBody>
      <dsp:txXfrm rot="16200000">
        <a:off x="-999101" y="1643275"/>
        <a:ext cx="2518629" cy="511916"/>
      </dsp:txXfrm>
    </dsp:sp>
    <dsp:sp modelId="{52250305-ECFF-4F42-85BF-7378FCA1624C}">
      <dsp:nvSpPr>
        <dsp:cNvPr id="0" name=""/>
        <dsp:cNvSpPr/>
      </dsp:nvSpPr>
      <dsp:spPr>
        <a:xfrm>
          <a:off x="2653423" y="639919"/>
          <a:ext cx="2559583" cy="3071499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Mis relaciones</a:t>
          </a:r>
        </a:p>
      </dsp:txBody>
      <dsp:txXfrm rot="16200000">
        <a:off x="1650067" y="1643275"/>
        <a:ext cx="2518629" cy="511916"/>
      </dsp:txXfrm>
    </dsp:sp>
    <dsp:sp modelId="{BBE7D06A-502E-4128-895F-AC84CB72E287}">
      <dsp:nvSpPr>
        <dsp:cNvPr id="0" name=""/>
        <dsp:cNvSpPr/>
      </dsp:nvSpPr>
      <dsp:spPr>
        <a:xfrm rot="5400000">
          <a:off x="2440547" y="3080815"/>
          <a:ext cx="451348" cy="3839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CB0D6-E046-422C-828B-E6BAAB5B4DC0}">
      <dsp:nvSpPr>
        <dsp:cNvPr id="0" name=""/>
        <dsp:cNvSpPr/>
      </dsp:nvSpPr>
      <dsp:spPr>
        <a:xfrm>
          <a:off x="5302592" y="639919"/>
          <a:ext cx="2559583" cy="3071499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Beneficios</a:t>
          </a:r>
        </a:p>
      </dsp:txBody>
      <dsp:txXfrm rot="16200000">
        <a:off x="4299236" y="1643275"/>
        <a:ext cx="2518629" cy="511916"/>
      </dsp:txXfrm>
    </dsp:sp>
    <dsp:sp modelId="{2004539E-80FE-454D-9DBB-CDD2DD0DD61B}">
      <dsp:nvSpPr>
        <dsp:cNvPr id="0" name=""/>
        <dsp:cNvSpPr/>
      </dsp:nvSpPr>
      <dsp:spPr>
        <a:xfrm rot="5400000">
          <a:off x="5089716" y="3080815"/>
          <a:ext cx="451348" cy="3839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C30F4-A4A0-4ED8-9D30-CCA8550E8F96}">
      <dsp:nvSpPr>
        <dsp:cNvPr id="0" name=""/>
        <dsp:cNvSpPr/>
      </dsp:nvSpPr>
      <dsp:spPr>
        <a:xfrm>
          <a:off x="7951761" y="639919"/>
          <a:ext cx="2559583" cy="3071499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4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Obstáculos</a:t>
          </a:r>
        </a:p>
      </dsp:txBody>
      <dsp:txXfrm rot="16200000">
        <a:off x="6948404" y="1643275"/>
        <a:ext cx="2518629" cy="511916"/>
      </dsp:txXfrm>
    </dsp:sp>
    <dsp:sp modelId="{2EFC0821-2F7B-4AAB-8D49-8A9052859E73}">
      <dsp:nvSpPr>
        <dsp:cNvPr id="0" name=""/>
        <dsp:cNvSpPr/>
      </dsp:nvSpPr>
      <dsp:spPr>
        <a:xfrm rot="5400000">
          <a:off x="7738885" y="3080815"/>
          <a:ext cx="451348" cy="3839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2BA1C-5082-26F2-23E2-A438FBF98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72C81C-196D-5804-15BF-815CB06B9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ACA8D-D85A-7F4B-146C-96CDAF4C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B662DC-B229-90B7-C114-D0115341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E5E333-A7EF-0814-59C8-16E8BBA7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40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66EE5-15A6-8726-70AF-B653604D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42593-FD87-B94F-FA18-64034536C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D8F782-BFDB-53E8-EC3F-2A6976B7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9569EC-00BB-90ED-5D20-4EC0146C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7B1324-293F-DCDC-2747-5979BC75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235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3AFF12-2B90-A9C7-2825-87C9AEBB4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556E6E-64D1-44D0-F933-42EDC38F8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9A182-80B5-43F5-0F23-08CC2288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4C3088-DBFC-B8EB-FFB8-1068F7AF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46AD9-2747-00A9-F2F2-434688B8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40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0F533-DDBF-E57D-6EF9-06DCD7F1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BB273B-792C-7A6A-BCF6-773E3CDA2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2C59B-247B-9E36-857A-6A47864D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ECDB97-BDF2-07CE-DBEC-7DB2392B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68B15-776F-2982-6BAD-4BC8C481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929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71565-BDF1-2A24-FBD9-0700CC42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B5F693-D2E5-F5CA-01D4-17F31EDAE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E99EA-D3A8-281F-F1A2-59991CCA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377D1-4FA7-91BC-CB8B-C66FBF45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CF2B5-9851-A47D-CBF2-3572716C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15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4708F-17A1-8F05-0C94-B31F6AB8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2BCBCA-6AB3-ED01-C433-0FA3B9E93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9187E6-6F0B-EC78-DE5D-5C8C9656B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A8D996-7FB3-4CED-FE27-9F3B0F15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8476C7-1161-4E26-E995-74589E34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42071C-B1C4-A914-59A4-9689D674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71392-D9B2-96B7-A5B0-C21980A2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2B8FE6-467A-388F-0FDE-C52890D53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AABCA9-2C03-36C0-F51D-7B6D68B6F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A809B2-4227-09F0-B124-1B4BBD1D7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CCDB3F-8475-B295-AD65-5A94BAE08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733CD8-B238-2EB6-32B2-E1EBA5D7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207112-B1E4-5540-A838-42A3A3B0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B4849A-0AB2-AE53-FAB9-033E6148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8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4B78E-F748-6855-C3E3-557616BE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727D69-66D7-8DAC-6D74-BD1DCB6D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51BA88-BF9C-BD56-24A0-26993118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378E7F-BE0F-D5AF-69B8-4D378AE7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69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292925-5942-3B79-D962-F52BA247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F4E115-3482-F413-1F9D-E2EA061C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B27F7F-706A-BF50-003A-30CA0832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172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F6BE0-15EA-65BB-C926-15456A63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6639C5-1759-88B6-0CFF-5EE88437E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AE548-7469-D7CE-2A56-E31F7E141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A92D23-326A-4B9C-7C18-98E4FEC8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6B4E58-8277-09D8-AB32-A6815F57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7B237-1EC3-D3AC-F80F-1FD27F8C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81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8995E-F94F-FD77-E056-B24D3CED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E896E9-DA2F-73C1-04DC-7E3CBE692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A6AED8-B0C7-1DA6-BE8A-2F7229E72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A513BE-472C-4C85-C85B-A966EDC7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A32ACC-6536-22E0-DB3B-AA42C3B3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F429DA-38E8-0DEA-B579-D9D84EED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51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57B0F8-93C6-3AA5-6606-57347940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A3D288-BB9B-EBBB-FE5C-C19C8B20E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3E7B48-4DDD-3E36-92D5-50F4C09CD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C987-443F-4CE5-8203-C22FA5D263A0}" type="datetimeFigureOut">
              <a:rPr lang="es-MX" smtClean="0"/>
              <a:t>29/09/2024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B55AB6-5DFA-40DC-F275-BD456751C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E7AB41-044B-2882-181E-6C7DDE8F8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1392-8DC2-416B-AF50-AFE10A04DB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D0842-D2FC-3B9D-017D-B45951519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14995" y="409303"/>
            <a:ext cx="9144000" cy="2387600"/>
          </a:xfrm>
        </p:spPr>
        <p:txBody>
          <a:bodyPr/>
          <a:lstStyle/>
          <a:p>
            <a:r>
              <a:rPr lang="es-MX" b="1" dirty="0"/>
              <a:t>“Reflexión y</a:t>
            </a:r>
            <a:br>
              <a:rPr lang="es-MX" b="1" dirty="0"/>
            </a:br>
            <a:r>
              <a:rPr lang="es-MX" b="1" dirty="0"/>
              <a:t> mejora personal”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4071F5-B064-3E83-389B-E614C55AC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40821" y="3248297"/>
            <a:ext cx="9144000" cy="1655762"/>
          </a:xfrm>
        </p:spPr>
        <p:txBody>
          <a:bodyPr/>
          <a:lstStyle/>
          <a:p>
            <a:r>
              <a:rPr lang="es-MX" dirty="0"/>
              <a:t>Alumno: José David Celis Campas</a:t>
            </a:r>
          </a:p>
          <a:p>
            <a:r>
              <a:rPr lang="es-MX" dirty="0"/>
              <a:t>Maestra: Nataly Adilenne Meza Peñuelas</a:t>
            </a:r>
          </a:p>
          <a:p>
            <a:r>
              <a:rPr lang="es-MX" dirty="0"/>
              <a:t>Habilidades del pensamiento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0AFB64-C2F7-1720-6B28-0077B1BE4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49" y="236583"/>
            <a:ext cx="4788626" cy="638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0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66B8D-BAE1-5442-CB79-FC0720AD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Preguntas guía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7FC5A4D-2EEE-BACB-1A71-3A7326B91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081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674FB-222F-1531-00B5-4D60A320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Aspecto de mi que me cuesta mantener.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E18336-EB5F-7339-72A3-F69FD1292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3600" dirty="0"/>
              <a:t>Paciencia.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 descr="390 ideas de Chulas | emoticonos whatsapp nuevos, como dibujar animales  faciles, hacer dibujos para niños">
            <a:extLst>
              <a:ext uri="{FF2B5EF4-FFF2-40B4-BE49-F238E27FC236}">
                <a16:creationId xmlns:a16="http://schemas.microsoft.com/office/drawing/2014/main" id="{D136C21B-1D21-BD1D-FFBB-8B276E3CC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90725"/>
            <a:ext cx="3161756" cy="40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6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48F02B-BBED-9B8A-6030-D1DCDBDC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11571"/>
            <a:ext cx="4981303" cy="498130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21FE1C-5369-FE44-3BCF-116167A2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2. ¿Por qué te cuesta mantener este aspecto?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3DA2DA-3852-316F-3181-786CF4D36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Flojera.</a:t>
            </a:r>
          </a:p>
          <a:p>
            <a:r>
              <a:rPr lang="es-MX" dirty="0"/>
              <a:t>Prefiero hacer otras cosas.</a:t>
            </a:r>
          </a:p>
          <a:p>
            <a:r>
              <a:rPr lang="es-MX" dirty="0"/>
              <a:t>Me desespera si no es divertido.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160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48D06-18C5-F7F8-F91D-A4733AB2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problemas te a llevado esta situación?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259120-4780-183A-05ED-0BB60CF8D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Trabajos sin terminar.</a:t>
            </a:r>
          </a:p>
          <a:p>
            <a:r>
              <a:rPr lang="es-MX" dirty="0"/>
              <a:t>Paso mucho tiempo a gusto.</a:t>
            </a:r>
          </a:p>
          <a:p>
            <a:r>
              <a:rPr lang="es-MX" dirty="0"/>
              <a:t>Después me da flojera.</a:t>
            </a:r>
          </a:p>
          <a:p>
            <a:r>
              <a:rPr lang="es-MX" dirty="0"/>
              <a:t>Me voy y no termino.</a:t>
            </a:r>
          </a:p>
          <a:p>
            <a:r>
              <a:rPr lang="es-MX" dirty="0"/>
              <a:t>No anoto tareas importantes.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4D9128-D5F0-6126-83EC-4AD3C0BB9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93"/>
          <a:stretch/>
        </p:blipFill>
        <p:spPr>
          <a:xfrm>
            <a:off x="5368834" y="2956560"/>
            <a:ext cx="6392181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3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9EFAC-A29B-E02C-C94B-63AD89E6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3. Tres momentos en los que presentaste este problema: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FA2BD6-73DB-586F-A528-7463CE9D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Cuándo tengo rejuntar las hojas del patio.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r>
              <a:rPr lang="es-MX" dirty="0"/>
              <a:t>Tareas.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Ir a la secundaria.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754043-91A9-9C0D-9A0A-EE5E29952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17"/>
          <a:stretch/>
        </p:blipFill>
        <p:spPr>
          <a:xfrm>
            <a:off x="5585574" y="2774315"/>
            <a:ext cx="5280271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4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05E7A-DF09-451C-0567-082DDCCA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te sentiste en cada situación?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1D95C-1839-54D2-3D34-EB4468DB9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Cansado.</a:t>
            </a:r>
          </a:p>
          <a:p>
            <a:r>
              <a:rPr lang="es-MX" dirty="0"/>
              <a:t>Con flojera.</a:t>
            </a:r>
          </a:p>
          <a:p>
            <a:r>
              <a:rPr lang="es-MX" dirty="0"/>
              <a:t>Sin ganas.</a:t>
            </a:r>
          </a:p>
          <a:p>
            <a:r>
              <a:rPr lang="es-MX" dirty="0"/>
              <a:t>Con sueño.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1083F1-D533-D248-0D52-FA2879C89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31"/>
          <a:stretch/>
        </p:blipFill>
        <p:spPr>
          <a:xfrm>
            <a:off x="3779423" y="2026034"/>
            <a:ext cx="6453148" cy="38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0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12A92-BCE2-3A15-02BD-203C33F8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 ¿Cómo seria tu vida si pudieras mantener este aspecto de manera constante?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8DF78-0AC6-71C2-3194-515FFA633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Mi vida seria:</a:t>
            </a:r>
          </a:p>
          <a:p>
            <a:pPr marL="0" indent="0">
              <a:buNone/>
            </a:pPr>
            <a:r>
              <a:rPr lang="es-MX" dirty="0"/>
              <a:t>Mejor.</a:t>
            </a:r>
          </a:p>
          <a:p>
            <a:pPr marL="0" indent="0">
              <a:buNone/>
            </a:pPr>
            <a:r>
              <a:rPr lang="es-MX" dirty="0"/>
              <a:t>Trabajador.</a:t>
            </a:r>
          </a:p>
          <a:p>
            <a:pPr marL="0" indent="0">
              <a:buNone/>
            </a:pPr>
            <a:r>
              <a:rPr lang="es-MX" dirty="0"/>
              <a:t>Inteligente.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C6DF94-823B-7097-2D40-C19842800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611" y="1770017"/>
            <a:ext cx="5068389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0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94F08-BF56-DFD5-3DC7-80461758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5. Recuerdas una vez en que alguien te dio una perspectiva diferente sobre este aspecto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22334-9B86-E2E9-2B19-A3A1DA84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¿Cómo te hizo sentir?</a:t>
            </a:r>
          </a:p>
          <a:p>
            <a:pPr marL="0" indent="0">
              <a:buNone/>
            </a:pPr>
            <a:r>
              <a:rPr lang="es-MX" dirty="0"/>
              <a:t> Bien.</a:t>
            </a:r>
          </a:p>
          <a:p>
            <a:pPr marL="0" indent="0">
              <a:buNone/>
            </a:pPr>
            <a:r>
              <a:rPr lang="es-MX" dirty="0"/>
              <a:t>Mejor.</a:t>
            </a:r>
          </a:p>
          <a:p>
            <a:pPr marL="0" indent="0">
              <a:buNone/>
            </a:pPr>
            <a:r>
              <a:rPr lang="es-MX" dirty="0"/>
              <a:t>que si lo podía hacer.</a:t>
            </a:r>
          </a:p>
          <a:p>
            <a:r>
              <a:rPr lang="es-MX" dirty="0"/>
              <a:t> ¿Qué aprendiste de esa experiencia?</a:t>
            </a:r>
          </a:p>
          <a:p>
            <a:pPr marL="0" indent="0">
              <a:buNone/>
            </a:pPr>
            <a:r>
              <a:rPr lang="es-MX" dirty="0"/>
              <a:t>Que si puedo.</a:t>
            </a:r>
          </a:p>
          <a:p>
            <a:pPr marL="0" indent="0">
              <a:buNone/>
            </a:pPr>
            <a:r>
              <a:rPr lang="es-MX" dirty="0"/>
              <a:t>Me sentí mas inteligente.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30160E-663D-292F-C6B5-54F5460D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951" y="1814738"/>
            <a:ext cx="4657997" cy="46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8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EA357-EEF6-6140-EF0F-F4F4EBD1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acción para mejorar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39825-A49C-12C6-4C2E-61CECBEAB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Tratar de hacer las cosas necesarias en tiempo y forma.</a:t>
            </a:r>
          </a:p>
          <a:p>
            <a:r>
              <a:rPr lang="es-MX" dirty="0"/>
              <a:t>Tomar nota de los pendientes.</a:t>
            </a:r>
          </a:p>
          <a:p>
            <a:r>
              <a:rPr lang="es-MX" dirty="0"/>
              <a:t>Revisar las notas.</a:t>
            </a:r>
          </a:p>
          <a:p>
            <a:r>
              <a:rPr lang="es-MX" dirty="0"/>
              <a:t>Hacer mis pendientes.</a:t>
            </a:r>
          </a:p>
          <a:p>
            <a:r>
              <a:rPr lang="es-MX" dirty="0"/>
              <a:t>Hacerme responsable de mis responsabilidades.</a:t>
            </a:r>
          </a:p>
        </p:txBody>
      </p:sp>
    </p:spTree>
    <p:extLst>
      <p:ext uri="{BB962C8B-B14F-4D97-AF65-F5344CB8AC3E}">
        <p14:creationId xmlns:p14="http://schemas.microsoft.com/office/powerpoint/2010/main" val="2749015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260</Words>
  <Application>Microsoft Office PowerPoint</Application>
  <PresentationFormat>Panorámica</PresentationFormat>
  <Paragraphs>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“Reflexión y  mejora personal”</vt:lpstr>
      <vt:lpstr>1. Aspecto de mi que me cuesta mantener.</vt:lpstr>
      <vt:lpstr>2. ¿Por qué te cuesta mantener este aspecto?</vt:lpstr>
      <vt:lpstr>¿Qué problemas te a llevado esta situación? </vt:lpstr>
      <vt:lpstr>3. Tres momentos en los que presentaste este problema:</vt:lpstr>
      <vt:lpstr>¿Cómo te sentiste en cada situación?</vt:lpstr>
      <vt:lpstr>4. ¿Cómo seria tu vida si pudieras mantener este aspecto de manera constante?</vt:lpstr>
      <vt:lpstr>5. Recuerdas una vez en que alguien te dio una perspectiva diferente sobre este aspecto</vt:lpstr>
      <vt:lpstr>Plan de acción para mejorar </vt:lpstr>
      <vt:lpstr>Preguntas guía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</dc:creator>
  <cp:lastModifiedBy>Acer</cp:lastModifiedBy>
  <cp:revision>2</cp:revision>
  <dcterms:created xsi:type="dcterms:W3CDTF">2024-09-29T22:51:02Z</dcterms:created>
  <dcterms:modified xsi:type="dcterms:W3CDTF">2024-09-29T23:34:33Z</dcterms:modified>
</cp:coreProperties>
</file>