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656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194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422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664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1505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136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659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782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525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791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658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9808F-B063-42F7-BCAA-06AE6ED97CD9}" type="datetimeFigureOut">
              <a:rPr lang="es-MX" smtClean="0"/>
              <a:t>26/09/2024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4809-FCC6-43E1-8B36-F8E712C3DF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207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9454" y="128788"/>
            <a:ext cx="9144000" cy="1050098"/>
          </a:xfrm>
        </p:spPr>
        <p:txBody>
          <a:bodyPr/>
          <a:lstStyle/>
          <a:p>
            <a:r>
              <a:rPr lang="es-MX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Reflexión y mejora personal</a:t>
            </a:r>
            <a:endParaRPr lang="es-MX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78886"/>
            <a:ext cx="9144000" cy="4078914"/>
          </a:xfrm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chemeClr val="accent1">
                    <a:lumMod val="50000"/>
                  </a:schemeClr>
                </a:solidFill>
              </a:rPr>
              <a:t>De: Mateo Gómez Elizalde</a:t>
            </a:r>
            <a:endParaRPr lang="es-MX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499" y="1724696"/>
            <a:ext cx="4975001" cy="497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975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050098"/>
          </a:xfrm>
        </p:spPr>
        <p:txBody>
          <a:bodyPr/>
          <a:lstStyle/>
          <a:p>
            <a:r>
              <a:rPr lang="es-MX" dirty="0" smtClean="0">
                <a:solidFill>
                  <a:schemeClr val="accent6">
                    <a:lumMod val="75000"/>
                  </a:schemeClr>
                </a:solidFill>
                <a:latin typeface="Bernard MT Condensed" panose="02050806060905020404" pitchFamily="18" charset="0"/>
              </a:rPr>
              <a:t>La paciencia</a:t>
            </a:r>
            <a:endParaRPr lang="es-MX" dirty="0">
              <a:solidFill>
                <a:schemeClr val="accent6">
                  <a:lumMod val="75000"/>
                </a:schemeClr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6008"/>
            <a:ext cx="9144000" cy="5002972"/>
          </a:xfrm>
        </p:spPr>
        <p:txBody>
          <a:bodyPr>
            <a:noAutofit/>
          </a:bodyPr>
          <a:lstStyle/>
          <a:p>
            <a:pPr algn="l"/>
            <a:r>
              <a:rPr lang="es-MX" sz="3200" dirty="0" smtClean="0"/>
              <a:t>La paciencia es un aspecto que me cuesta mantener debido a que soy alguien que se desespera muy fácil. Muchas veces cuando trato de hacer algo muy complicado, me frustro y lo abandono.</a:t>
            </a:r>
          </a:p>
          <a:p>
            <a:pPr algn="l"/>
            <a:endParaRPr lang="es-MX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847" y="30480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7497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53130"/>
          </a:xfrm>
        </p:spPr>
        <p:txBody>
          <a:bodyPr>
            <a:normAutofit/>
          </a:bodyPr>
          <a:lstStyle/>
          <a:p>
            <a:r>
              <a:rPr lang="es-MX" sz="3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Tres momentos en los que presenté este problema</a:t>
            </a:r>
            <a:endParaRPr lang="es-MX" sz="36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7031" y="1153130"/>
            <a:ext cx="9144000" cy="5704870"/>
          </a:xfrm>
        </p:spPr>
        <p:txBody>
          <a:bodyPr/>
          <a:lstStyle/>
          <a:p>
            <a:pPr algn="l"/>
            <a:r>
              <a:rPr lang="es-MX" dirty="0" smtClean="0"/>
              <a:t>1-Cuando mi hermanito se cambia para ir a la escuela tarda mucho y como yo me voy con el, me causa mucha desesperación.</a:t>
            </a:r>
          </a:p>
          <a:p>
            <a:pPr algn="l"/>
            <a:r>
              <a:rPr lang="es-MX" dirty="0" smtClean="0"/>
              <a:t>2-Cuando estoy esperando que me recojan de el entrenamiento de </a:t>
            </a:r>
            <a:r>
              <a:rPr lang="es-MX" dirty="0" err="1" smtClean="0"/>
              <a:t>basquetball</a:t>
            </a:r>
            <a:r>
              <a:rPr lang="es-MX" dirty="0" smtClean="0"/>
              <a:t>, muchas veces tardan mucho en llegar por mi y eso me causa frustración.</a:t>
            </a:r>
          </a:p>
          <a:p>
            <a:pPr algn="l"/>
            <a:r>
              <a:rPr lang="es-MX" dirty="0" smtClean="0"/>
              <a:t>3-Cuando en la plataforma de INEI los maestros no suben las tareas hasta varias horas después.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946" y="3513162"/>
            <a:ext cx="4579054" cy="298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1626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616769"/>
          </a:xfrm>
        </p:spPr>
        <p:txBody>
          <a:bodyPr>
            <a:normAutofit/>
          </a:bodyPr>
          <a:lstStyle/>
          <a:p>
            <a:r>
              <a:rPr lang="es-MX" sz="3600" dirty="0" smtClean="0">
                <a:solidFill>
                  <a:srgbClr val="FFFF00"/>
                </a:solidFill>
              </a:rPr>
              <a:t>¿Qué pasaría si tuvieras una herramienta mágica que te permita cambiar este aspecto de ti mismo?</a:t>
            </a:r>
            <a:endParaRPr lang="es-MX" sz="3600" dirty="0">
              <a:solidFill>
                <a:srgbClr val="FFFF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32586" y="1487980"/>
            <a:ext cx="9144000" cy="3544910"/>
          </a:xfrm>
        </p:spPr>
        <p:txBody>
          <a:bodyPr>
            <a:normAutofit/>
          </a:bodyPr>
          <a:lstStyle/>
          <a:p>
            <a:pPr algn="l"/>
            <a:r>
              <a:rPr lang="es-MX" dirty="0" smtClean="0"/>
              <a:t>Realmente no se necesita una </a:t>
            </a:r>
            <a:r>
              <a:rPr lang="es-MX" dirty="0" err="1" smtClean="0"/>
              <a:t>mouske</a:t>
            </a:r>
            <a:r>
              <a:rPr lang="es-MX" dirty="0" smtClean="0"/>
              <a:t> herramienta misteriosa para vencer nuestros defectos, solo con la motivación necesaria y la perseverancia es mas que suficiente</a:t>
            </a:r>
          </a:p>
          <a:p>
            <a:pPr algn="l"/>
            <a:r>
              <a:rPr lang="es-MX" dirty="0" smtClean="0"/>
              <a:t>Pero supongamos que la lámpara de </a:t>
            </a:r>
            <a:r>
              <a:rPr lang="es-MX" dirty="0" err="1" smtClean="0"/>
              <a:t>Aladdin</a:t>
            </a:r>
            <a:r>
              <a:rPr lang="es-MX" dirty="0" smtClean="0"/>
              <a:t> nos cumpla ese deseo, mi vida seria distinta, yo seria una persona muchísimo mas tranquila y no estaría estresado la mayor parte del tiempo, también le tendría mucha mas paciencia a todos a mi alrededor debido a que no tendría esa forma de ser.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482" y="4107120"/>
            <a:ext cx="3060207" cy="296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24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125533" y="-435980"/>
            <a:ext cx="9144000" cy="238760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88395" y="0"/>
            <a:ext cx="9144000" cy="6259132"/>
          </a:xfrm>
        </p:spPr>
        <p:txBody>
          <a:bodyPr>
            <a:noAutofit/>
          </a:bodyPr>
          <a:lstStyle/>
          <a:p>
            <a:pPr algn="l"/>
            <a:r>
              <a:rPr lang="es-MX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Una vez alguien muy sabio me dijo que para alcanzar tus metas vas a necesitar mucha paciencia y que aunque vas a fallar una y otra vez, lo importante es seguir y estar contento de haberlo intentado.</a:t>
            </a:r>
          </a:p>
          <a:p>
            <a:pPr algn="l"/>
            <a:r>
              <a:rPr lang="es-MX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Eso me hizo reflexionar sobre como estaba manejando las cosas y que lo importante no es ganar, es intentarlo.</a:t>
            </a:r>
            <a:endParaRPr lang="es-MX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165" y="3129566"/>
            <a:ext cx="420052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414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6574" y="0"/>
            <a:ext cx="9144000" cy="1912983"/>
          </a:xfrm>
        </p:spPr>
        <p:txBody>
          <a:bodyPr/>
          <a:lstStyle/>
          <a:p>
            <a:r>
              <a:rPr lang="es-MX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Plan de acción para mejorar este aspecto</a:t>
            </a:r>
            <a:endParaRPr lang="es-MX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912983"/>
            <a:ext cx="9144000" cy="4178724"/>
          </a:xfrm>
        </p:spPr>
        <p:txBody>
          <a:bodyPr>
            <a:normAutofit/>
          </a:bodyPr>
          <a:lstStyle/>
          <a:p>
            <a:pPr algn="l"/>
            <a:r>
              <a:rPr lang="es-MX" sz="2800" dirty="0" smtClean="0"/>
              <a:t>Debo empezar a cambiar mi forma de pensar, si algo no me salió bien en lugar de rendirme debo de tratar de seguir lo mas que pueda y reconocer abiertamente que todos somos seres humanos y que vamos a cometer errores, es parte de nuestra naturaleza.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938" y="3473939"/>
            <a:ext cx="5030799" cy="375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88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412124"/>
            <a:ext cx="9144000" cy="1075855"/>
          </a:xfrm>
        </p:spPr>
        <p:txBody>
          <a:bodyPr>
            <a:noAutofit/>
          </a:bodyPr>
          <a:lstStyle/>
          <a:p>
            <a:r>
              <a:rPr lang="es-MX" sz="8000" dirty="0" smtClean="0"/>
              <a:t>Hasta la próxima</a:t>
            </a:r>
            <a:endParaRPr lang="es-MX" sz="8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234" y="1370433"/>
            <a:ext cx="7151351" cy="548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18502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340</Words>
  <Application>Microsoft Office PowerPoint</Application>
  <PresentationFormat>Panorámica</PresentationFormat>
  <Paragraphs>16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Agency FB</vt:lpstr>
      <vt:lpstr>Arial</vt:lpstr>
      <vt:lpstr>Arial Black</vt:lpstr>
      <vt:lpstr>Bernard MT Condensed</vt:lpstr>
      <vt:lpstr>Calibri</vt:lpstr>
      <vt:lpstr>Calibri Light</vt:lpstr>
      <vt:lpstr>Tema de Office</vt:lpstr>
      <vt:lpstr>Reflexión y mejora personal</vt:lpstr>
      <vt:lpstr>La paciencia</vt:lpstr>
      <vt:lpstr>Tres momentos en los que presenté este problema</vt:lpstr>
      <vt:lpstr>¿Qué pasaría si tuvieras una herramienta mágica que te permita cambiar este aspecto de ti mismo?</vt:lpstr>
      <vt:lpstr>Presentación de PowerPoint</vt:lpstr>
      <vt:lpstr>Plan de acción para mejorar este aspecto</vt:lpstr>
      <vt:lpstr>Hasta la próxima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Reflexión y mejora personal</dc:title>
  <dc:creator>Paola Elizalde C</dc:creator>
  <cp:lastModifiedBy>Paola Elizalde C</cp:lastModifiedBy>
  <cp:revision>10</cp:revision>
  <dcterms:created xsi:type="dcterms:W3CDTF">2024-09-26T22:46:00Z</dcterms:created>
  <dcterms:modified xsi:type="dcterms:W3CDTF">2024-09-27T00:32:02Z</dcterms:modified>
</cp:coreProperties>
</file>